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56" r:id="rId2"/>
    <p:sldId id="403" r:id="rId3"/>
    <p:sldId id="404" r:id="rId4"/>
    <p:sldId id="400" r:id="rId5"/>
    <p:sldId id="398" r:id="rId6"/>
    <p:sldId id="277" r:id="rId7"/>
    <p:sldId id="259" r:id="rId8"/>
    <p:sldId id="267" r:id="rId9"/>
    <p:sldId id="269" r:id="rId10"/>
  </p:sldIdLst>
  <p:sldSz cx="24384000" cy="13716000"/>
  <p:notesSz cx="6797675" cy="9928225"/>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uncan Wallace" initials="DW" lastIdx="1" clrIdx="0">
    <p:extLst>
      <p:ext uri="{19B8F6BF-5375-455C-9EA6-DF929625EA0E}">
        <p15:presenceInfo xmlns:p15="http://schemas.microsoft.com/office/powerpoint/2012/main" userId="204709501ebd6f7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C4E5"/>
    <a:srgbClr val="7658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
          <a:latin typeface="Helvetica Neue Medium"/>
          <a:ea typeface="Helvetica Neue Medium"/>
          <a:cs typeface="Helvetica Neue Medium"/>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
          <a:latin typeface="Helvetica Neue Medium"/>
          <a:ea typeface="Helvetica Neue Medium"/>
          <a:cs typeface="Helvetica Neue Medium"/>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79406" autoAdjust="0"/>
  </p:normalViewPr>
  <p:slideViewPr>
    <p:cSldViewPr snapToGrid="0" snapToObjects="1">
      <p:cViewPr varScale="1">
        <p:scale>
          <a:sx n="29" d="100"/>
          <a:sy n="29" d="100"/>
        </p:scale>
        <p:origin x="828" y="84"/>
      </p:cViewPr>
      <p:guideLst/>
    </p:cSldViewPr>
  </p:slideViewPr>
  <p:notesTextViewPr>
    <p:cViewPr>
      <p:scale>
        <a:sx n="1" d="1"/>
        <a:sy n="1" d="1"/>
      </p:scale>
      <p:origin x="0" y="0"/>
    </p:cViewPr>
  </p:notesTextViewPr>
  <p:sorterViewPr>
    <p:cViewPr>
      <p:scale>
        <a:sx n="31" d="100"/>
        <a:sy n="31" d="100"/>
      </p:scale>
      <p:origin x="0" y="-495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8-17T18:00:07.803" idx="1">
    <p:pos x="10" y="10"/>
    <p:text/>
    <p:extLst>
      <p:ext uri="{C676402C-5697-4E1C-873F-D02D1690AC5C}">
        <p15:threadingInfo xmlns:p15="http://schemas.microsoft.com/office/powerpoint/2012/main" timeZoneBias="-6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90488" y="744538"/>
            <a:ext cx="6616700" cy="3722687"/>
          </a:xfrm>
          <a:prstGeom prst="rect">
            <a:avLst/>
          </a:prstGeom>
        </p:spPr>
        <p:txBody>
          <a:bodyPr/>
          <a:lstStyle/>
          <a:p>
            <a:endParaRPr/>
          </a:p>
        </p:txBody>
      </p:sp>
      <p:sp>
        <p:nvSpPr>
          <p:cNvPr id="117" name="Shape 117"/>
          <p:cNvSpPr>
            <a:spLocks noGrp="1"/>
          </p:cNvSpPr>
          <p:nvPr>
            <p:ph type="body" sz="quarter" idx="1"/>
          </p:nvPr>
        </p:nvSpPr>
        <p:spPr>
          <a:xfrm>
            <a:off x="906357" y="4715907"/>
            <a:ext cx="4984962" cy="4467701"/>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644765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404759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dirty="0"/>
              <a:t>Riding the waves</a:t>
            </a:r>
          </a:p>
          <a:p>
            <a:r>
              <a:rPr lang="en-GB" dirty="0"/>
              <a:t>Insert questions</a:t>
            </a:r>
          </a:p>
        </p:txBody>
      </p:sp>
    </p:spTree>
    <p:extLst>
      <p:ext uri="{BB962C8B-B14F-4D97-AF65-F5344CB8AC3E}">
        <p14:creationId xmlns:p14="http://schemas.microsoft.com/office/powerpoint/2010/main" val="2141040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904605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285421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9192995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855764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3124200" y="-38100"/>
            <a:ext cx="18135600" cy="12096698"/>
          </a:xfrm>
          <a:prstGeom prst="rect">
            <a:avLst/>
          </a:prstGeom>
        </p:spPr>
        <p:txBody>
          <a:bodyPr lIns="91439" tIns="45719" rIns="91439" bIns="45719" anchor="t">
            <a:noAutofit/>
          </a:bodyPr>
          <a:lstStyle/>
          <a:p>
            <a:r>
              <a:rPr lang="en-US"/>
              <a:t>Click icon to add picture</a:t>
            </a:r>
            <a:endParaRPr/>
          </a:p>
        </p:txBody>
      </p:sp>
      <p:sp>
        <p:nvSpPr>
          <p:cNvPr id="21" name="Title Text"/>
          <p:cNvSpPr txBox="1">
            <a:spLocks noGrp="1"/>
          </p:cNvSpPr>
          <p:nvPr>
            <p:ph type="title"/>
          </p:nvPr>
        </p:nvSpPr>
        <p:spPr>
          <a:xfrm>
            <a:off x="635000" y="9512300"/>
            <a:ext cx="23114000" cy="2006600"/>
          </a:xfrm>
          <a:prstGeom prst="rect">
            <a:avLst/>
          </a:prstGeom>
        </p:spPr>
        <p:txBody>
          <a:bodyPr anchor="b"/>
          <a:lstStyle/>
          <a:p>
            <a:r>
              <a:rPr lang="en-US"/>
              <a:t>Click to edit Master title style</a:t>
            </a:r>
            <a:endParaRPr/>
          </a:p>
        </p:txBody>
      </p:sp>
      <p:sp>
        <p:nvSpPr>
          <p:cNvPr id="22" name="Body Level One…"/>
          <p:cNvSpPr txBox="1">
            <a:spLocks noGrp="1"/>
          </p:cNvSpPr>
          <p:nvPr>
            <p:ph type="body" sz="quarter" idx="1"/>
          </p:nvPr>
        </p:nvSpPr>
        <p:spPr>
          <a:xfrm>
            <a:off x="635000" y="11442700"/>
            <a:ext cx="23114000" cy="1587500"/>
          </a:xfrm>
          <a:prstGeom prst="rect">
            <a:avLst/>
          </a:prstGeom>
        </p:spPr>
        <p:txBody>
          <a:bodyPr anchor="t"/>
          <a:lstStyle>
            <a:lvl1pPr marL="0" indent="0" algn="ctr">
              <a:lnSpc>
                <a:spcPct val="100000"/>
              </a:lnSpc>
              <a:spcBef>
                <a:spcPts val="0"/>
              </a:spcBef>
              <a:buSzTx/>
              <a:buNone/>
              <a:defRPr sz="5400"/>
            </a:lvl1pPr>
            <a:lvl2pPr marL="0" indent="0" algn="ctr">
              <a:lnSpc>
                <a:spcPct val="100000"/>
              </a:lnSpc>
              <a:spcBef>
                <a:spcPts val="0"/>
              </a:spcBef>
              <a:buSzTx/>
              <a:buNone/>
              <a:defRPr sz="5400"/>
            </a:lvl2pPr>
            <a:lvl3pPr marL="0" indent="0" algn="ctr">
              <a:lnSpc>
                <a:spcPct val="100000"/>
              </a:lnSpc>
              <a:spcBef>
                <a:spcPts val="0"/>
              </a:spcBef>
              <a:buSzTx/>
              <a:buNone/>
              <a:defRPr sz="5400"/>
            </a:lvl3pPr>
            <a:lvl4pPr marL="0" indent="0" algn="ctr">
              <a:lnSpc>
                <a:spcPct val="100000"/>
              </a:lnSpc>
              <a:spcBef>
                <a:spcPts val="0"/>
              </a:spcBef>
              <a:buSzTx/>
              <a:buNone/>
              <a:defRPr sz="5400"/>
            </a:lvl4pPr>
            <a:lvl5pPr marL="0" indent="0" algn="ctr">
              <a:lnSpc>
                <a:spcPct val="100000"/>
              </a:lnSpc>
              <a:spcBef>
                <a:spcPts val="0"/>
              </a:spcBef>
              <a:buSzTx/>
              <a:buNone/>
              <a:defRPr sz="5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B5CF2070-16C5-4B49-AB55-CA23B62FA0FE}"/>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28387A00-2C8A-4778-8E19-55F2F7FC0057}"/>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EC8A2861-FBE1-4B18-8377-4DF93FC488A5}"/>
              </a:ext>
            </a:extLst>
          </p:cNvPr>
          <p:cNvSpPr>
            <a:spLocks noGrp="1" noChangeArrowheads="1"/>
          </p:cNvSpPr>
          <p:nvPr>
            <p:ph type="sldNum" sz="quarter" idx="12"/>
          </p:nvPr>
        </p:nvSpPr>
        <p:spPr>
          <a:xfrm>
            <a:off x="11941192" y="13081000"/>
            <a:ext cx="488916" cy="471924"/>
          </a:xfrm>
          <a:ln/>
        </p:spPr>
        <p:txBody>
          <a:bodyPr/>
          <a:lstStyle>
            <a:lvl1pPr>
              <a:defRPr/>
            </a:lvl1pPr>
          </a:lstStyle>
          <a:p>
            <a:pPr>
              <a:defRPr/>
            </a:pPr>
            <a:fld id="{27FB084D-34EC-4941-B323-FDEEBA25109E}" type="slidenum">
              <a:rPr lang="en-GB" altLang="en-US"/>
              <a:pPr>
                <a:defRPr/>
              </a:pPr>
              <a:t>‹#›</a:t>
            </a:fld>
            <a:endParaRPr lang="en-GB" altLang="en-US"/>
          </a:p>
        </p:txBody>
      </p:sp>
    </p:spTree>
    <p:extLst>
      <p:ext uri="{BB962C8B-B14F-4D97-AF65-F5344CB8AC3E}">
        <p14:creationId xmlns:p14="http://schemas.microsoft.com/office/powerpoint/2010/main" val="2918062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778000" y="4533900"/>
            <a:ext cx="20828000" cy="4648200"/>
          </a:xfrm>
          <a:prstGeom prst="rect">
            <a:avLst/>
          </a:prstGeom>
        </p:spPr>
        <p:txBody>
          <a:bodyPr/>
          <a:lstStyle/>
          <a:p>
            <a:r>
              <a:rPr lang="en-US"/>
              <a:t>Click to edit Master title style</a:t>
            </a:r>
            <a:endParaRP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7950200" y="1104900"/>
            <a:ext cx="17259302" cy="11506201"/>
          </a:xfrm>
          <a:prstGeom prst="rect">
            <a:avLst/>
          </a:prstGeom>
        </p:spPr>
        <p:txBody>
          <a:bodyPr lIns="91439" tIns="45719" rIns="91439" bIns="45719" anchor="t">
            <a:noAutofit/>
          </a:bodyPr>
          <a:lstStyle/>
          <a:p>
            <a:r>
              <a:rPr lang="en-US"/>
              <a:t>Click icon to add picture</a:t>
            </a:r>
            <a:endParaRPr/>
          </a:p>
        </p:txBody>
      </p:sp>
      <p:sp>
        <p:nvSpPr>
          <p:cNvPr id="39" name="Title Text"/>
          <p:cNvSpPr txBox="1">
            <a:spLocks noGrp="1"/>
          </p:cNvSpPr>
          <p:nvPr>
            <p:ph type="title"/>
          </p:nvPr>
        </p:nvSpPr>
        <p:spPr>
          <a:xfrm>
            <a:off x="1651000" y="952500"/>
            <a:ext cx="10223500" cy="5549900"/>
          </a:xfrm>
          <a:prstGeom prst="rect">
            <a:avLst/>
          </a:prstGeom>
        </p:spPr>
        <p:txBody>
          <a:bodyPr anchor="b"/>
          <a:lstStyle>
            <a:lvl1pPr algn="ctr">
              <a:lnSpc>
                <a:spcPct val="100000"/>
              </a:lnSpc>
              <a:defRPr sz="8400">
                <a:solidFill>
                  <a:srgbClr val="000000"/>
                </a:solidFill>
              </a:defRPr>
            </a:lvl1pPr>
          </a:lstStyle>
          <a:p>
            <a:r>
              <a:rPr lang="en-US"/>
              <a:t>Click to edit Master title style</a:t>
            </a:r>
            <a:endParaRPr/>
          </a:p>
        </p:txBody>
      </p:sp>
      <p:sp>
        <p:nvSpPr>
          <p:cNvPr id="40" name="Body Level One…"/>
          <p:cNvSpPr txBox="1">
            <a:spLocks noGrp="1"/>
          </p:cNvSpPr>
          <p:nvPr>
            <p:ph type="body" sz="quarter" idx="1"/>
          </p:nvPr>
        </p:nvSpPr>
        <p:spPr>
          <a:xfrm>
            <a:off x="1651000" y="6534150"/>
            <a:ext cx="10223500" cy="5727700"/>
          </a:xfrm>
          <a:prstGeom prst="rect">
            <a:avLst/>
          </a:prstGeom>
        </p:spPr>
        <p:txBody>
          <a:bodyPr anchor="t"/>
          <a:lstStyle>
            <a:lvl1pPr marL="0" indent="0" algn="ctr">
              <a:lnSpc>
                <a:spcPct val="100000"/>
              </a:lnSpc>
              <a:spcBef>
                <a:spcPts val="0"/>
              </a:spcBef>
              <a:buSzTx/>
              <a:buNone/>
              <a:defRPr sz="5400"/>
            </a:lvl1pPr>
            <a:lvl2pPr marL="0" indent="0" algn="ctr">
              <a:lnSpc>
                <a:spcPct val="100000"/>
              </a:lnSpc>
              <a:spcBef>
                <a:spcPts val="0"/>
              </a:spcBef>
              <a:buSzTx/>
              <a:buNone/>
              <a:defRPr sz="5400"/>
            </a:lvl2pPr>
            <a:lvl3pPr marL="0" indent="0" algn="ctr">
              <a:lnSpc>
                <a:spcPct val="100000"/>
              </a:lnSpc>
              <a:spcBef>
                <a:spcPts val="0"/>
              </a:spcBef>
              <a:buSzTx/>
              <a:buNone/>
              <a:defRPr sz="5400"/>
            </a:lvl3pPr>
            <a:lvl4pPr marL="0" indent="0" algn="ctr">
              <a:lnSpc>
                <a:spcPct val="100000"/>
              </a:lnSpc>
              <a:spcBef>
                <a:spcPts val="0"/>
              </a:spcBef>
              <a:buSzTx/>
              <a:buNone/>
              <a:defRPr sz="5400"/>
            </a:lvl4pPr>
            <a:lvl5pPr marL="0" indent="0" algn="ctr">
              <a:lnSpc>
                <a:spcPct val="100000"/>
              </a:lnSpc>
              <a:spcBef>
                <a:spcPts val="0"/>
              </a:spcBef>
              <a:buSzTx/>
              <a:buNone/>
              <a:defRPr sz="5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rPr lang="en-US"/>
              <a:t>Click to edit Master title style</a:t>
            </a:r>
            <a:endParaRP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rPr lang="en-US"/>
              <a:t>Click to edit Master title style</a:t>
            </a:r>
            <a:endParaRPr/>
          </a:p>
        </p:txBody>
      </p:sp>
      <p:sp>
        <p:nvSpPr>
          <p:cNvPr id="57" name="Body Level One…"/>
          <p:cNvSpPr txBox="1">
            <a:spLocks noGrp="1"/>
          </p:cNvSpPr>
          <p:nvPr>
            <p:ph type="body" idx="1"/>
          </p:nvPr>
        </p:nvSpPr>
        <p:spPr>
          <a:prstGeom prst="rect">
            <a:avLst/>
          </a:prstGeom>
        </p:spPr>
        <p:txBody>
          <a:bodyPr/>
          <a:lstStyle>
            <a:lvl1pPr marL="449791" indent="-449791">
              <a:defRPr sz="3400"/>
            </a:lvl1pPr>
            <a:lvl2pPr marL="1084791" indent="-449791">
              <a:defRPr sz="3400"/>
            </a:lvl2pPr>
            <a:lvl3pPr marL="1719791" indent="-449791">
              <a:defRPr sz="3400"/>
            </a:lvl3pPr>
            <a:lvl4pPr marL="2354791" indent="-449791">
              <a:defRPr sz="3400"/>
            </a:lvl4pPr>
            <a:lvl5pPr marL="2989791" indent="-449791">
              <a:defRPr sz="3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1689100" y="1778000"/>
            <a:ext cx="21005800" cy="10160000"/>
          </a:xfrm>
          <a:prstGeom prst="rect">
            <a:avLst/>
          </a:prstGeom>
        </p:spPr>
        <p:txBody>
          <a:bodyPr/>
          <a:lstStyle>
            <a:lvl1pPr marL="449791" indent="-449791">
              <a:defRPr sz="3400"/>
            </a:lvl1pPr>
            <a:lvl2pPr marL="1084791" indent="-449791">
              <a:defRPr sz="3400"/>
            </a:lvl2pPr>
            <a:lvl3pPr marL="1719791" indent="-449791">
              <a:defRPr sz="3400"/>
            </a:lvl3pPr>
            <a:lvl4pPr marL="2354791" indent="-449791">
              <a:defRPr sz="3400"/>
            </a:lvl4pPr>
            <a:lvl5pPr marL="2989791" indent="-449791">
              <a:defRPr sz="3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15681340" y="7035800"/>
            <a:ext cx="8396678" cy="5600700"/>
          </a:xfrm>
          <a:prstGeom prst="rect">
            <a:avLst/>
          </a:prstGeom>
        </p:spPr>
        <p:txBody>
          <a:bodyPr lIns="91439" tIns="45719" rIns="91439" bIns="45719" anchor="t">
            <a:noAutofit/>
          </a:bodyPr>
          <a:lstStyle/>
          <a:p>
            <a:r>
              <a:rPr lang="en-US"/>
              <a:t>Click icon to add picture</a:t>
            </a:r>
            <a:endParaRPr/>
          </a:p>
        </p:txBody>
      </p:sp>
      <p:sp>
        <p:nvSpPr>
          <p:cNvPr id="84" name="Image"/>
          <p:cNvSpPr>
            <a:spLocks noGrp="1"/>
          </p:cNvSpPr>
          <p:nvPr>
            <p:ph type="pic" sz="quarter" idx="14"/>
          </p:nvPr>
        </p:nvSpPr>
        <p:spPr>
          <a:xfrm>
            <a:off x="15290800" y="1130300"/>
            <a:ext cx="8331200" cy="5554134"/>
          </a:xfrm>
          <a:prstGeom prst="rect">
            <a:avLst/>
          </a:prstGeom>
        </p:spPr>
        <p:txBody>
          <a:bodyPr lIns="91439" tIns="45719" rIns="91439" bIns="45719" anchor="t">
            <a:noAutofit/>
          </a:bodyPr>
          <a:lstStyle/>
          <a:p>
            <a:r>
              <a:rPr lang="en-US"/>
              <a:t>Click icon to add picture</a:t>
            </a:r>
            <a:endParaRPr/>
          </a:p>
        </p:txBody>
      </p:sp>
      <p:sp>
        <p:nvSpPr>
          <p:cNvPr id="85" name="Image"/>
          <p:cNvSpPr>
            <a:spLocks noGrp="1"/>
          </p:cNvSpPr>
          <p:nvPr>
            <p:ph type="pic" idx="15"/>
          </p:nvPr>
        </p:nvSpPr>
        <p:spPr>
          <a:xfrm>
            <a:off x="-304800" y="1130300"/>
            <a:ext cx="17202150" cy="11468100"/>
          </a:xfrm>
          <a:prstGeom prst="rect">
            <a:avLst/>
          </a:prstGeom>
        </p:spPr>
        <p:txBody>
          <a:bodyPr lIns="91439" tIns="45719" rIns="91439" bIns="45719" anchor="t">
            <a:noAutofit/>
          </a:bodyPr>
          <a:lstStyle/>
          <a:p>
            <a:r>
              <a:rPr lang="en-US"/>
              <a:t>Click icon to add picture</a:t>
            </a:r>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2387600" y="8953500"/>
            <a:ext cx="19621500" cy="584200"/>
          </a:xfrm>
          <a:prstGeom prst="rect">
            <a:avLst/>
          </a:prstGeom>
        </p:spPr>
        <p:txBody>
          <a:bodyPr anchor="t">
            <a:spAutoFit/>
          </a:bodyPr>
          <a:lstStyle>
            <a:lvl1pPr marL="0" indent="0" algn="ctr">
              <a:lnSpc>
                <a:spcPct val="100000"/>
              </a:lnSpc>
              <a:spcBef>
                <a:spcPts val="0"/>
              </a:spcBef>
              <a:buSzTx/>
              <a:buNone/>
              <a:defRPr sz="3200"/>
            </a:lvl1pPr>
          </a:lstStyle>
          <a:p>
            <a:pPr lvl="0"/>
            <a:r>
              <a:rPr lang="en-US"/>
              <a:t>Click to edit Master text styles</a:t>
            </a:r>
          </a:p>
        </p:txBody>
      </p:sp>
      <p:sp>
        <p:nvSpPr>
          <p:cNvPr id="94" name="“Type a quote here.”"/>
          <p:cNvSpPr txBox="1">
            <a:spLocks noGrp="1"/>
          </p:cNvSpPr>
          <p:nvPr>
            <p:ph type="body" sz="quarter" idx="14"/>
          </p:nvPr>
        </p:nvSpPr>
        <p:spPr>
          <a:xfrm>
            <a:off x="2387600" y="6070599"/>
            <a:ext cx="19621500" cy="838201"/>
          </a:xfrm>
          <a:prstGeom prst="rect">
            <a:avLst/>
          </a:prstGeom>
        </p:spPr>
        <p:txBody>
          <a:bodyPr>
            <a:spAutoFit/>
          </a:bodyPr>
          <a:lstStyle>
            <a:lvl1pPr marL="0" indent="0" algn="ctr">
              <a:lnSpc>
                <a:spcPct val="100000"/>
              </a:lnSpc>
              <a:spcBef>
                <a:spcPts val="0"/>
              </a:spcBef>
              <a:buSzTx/>
              <a:buNone/>
              <a:defRPr sz="4800">
                <a:solidFill>
                  <a:srgbClr val="FFFFFF"/>
                </a:solidFill>
                <a:latin typeface="Metropolis Semi Bold"/>
                <a:ea typeface="Metropolis Semi Bold"/>
                <a:cs typeface="Metropolis Semi Bold"/>
                <a:sym typeface="Metropolis Semi Bold"/>
              </a:defRPr>
            </a:lvl1pPr>
          </a:lstStyle>
          <a:p>
            <a:pPr lvl="0"/>
            <a:r>
              <a:rPr lang="en-US"/>
              <a:t>Click to edit Master text styles</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0"/>
            <a:ext cx="24384000" cy="16264467"/>
          </a:xfrm>
          <a:prstGeom prst="rect">
            <a:avLst/>
          </a:prstGeom>
        </p:spPr>
        <p:txBody>
          <a:bodyPr lIns="91439" tIns="45719" rIns="91439" bIns="45719" anchor="t">
            <a:noAutofit/>
          </a:bodyPr>
          <a:lstStyle/>
          <a:p>
            <a:r>
              <a:rPr lang="en-US"/>
              <a:t>Click icon to add picture</a:t>
            </a:r>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6" r:id="rId6"/>
    <p:sldLayoutId id="2147483657" r:id="rId7"/>
    <p:sldLayoutId id="2147483658" r:id="rId8"/>
    <p:sldLayoutId id="2147483659" r:id="rId9"/>
    <p:sldLayoutId id="2147483660" r:id="rId10"/>
    <p:sldLayoutId id="2147483661" r:id="rId11"/>
  </p:sldLayoutIdLst>
  <p:transition spd="med"/>
  <p:txStyles>
    <p:titleStyle>
      <a:lvl1pPr marL="0" marR="0" indent="0" algn="l" defTabSz="825500" rtl="0" eaLnBrk="1" latinLnBrk="0" hangingPunct="1">
        <a:lnSpc>
          <a:spcPct val="90000"/>
        </a:lnSpc>
        <a:spcBef>
          <a:spcPts val="0"/>
        </a:spcBef>
        <a:spcAft>
          <a:spcPts val="0"/>
        </a:spcAft>
        <a:buClrTx/>
        <a:buSzTx/>
        <a:buFontTx/>
        <a:buNone/>
        <a:tabLst/>
        <a:defRPr sz="6800" b="0" i="0" u="none" strike="noStrike" cap="none" spc="0" baseline="0">
          <a:solidFill>
            <a:srgbClr val="76584C"/>
          </a:solidFill>
          <a:uFillTx/>
          <a:latin typeface="+mn-lt"/>
          <a:ea typeface="+mn-ea"/>
          <a:cs typeface="+mn-cs"/>
          <a:sym typeface="LeagueSpartan-Bold"/>
        </a:defRPr>
      </a:lvl1pPr>
      <a:lvl2pPr marL="0" marR="0" indent="0" algn="l" defTabSz="825500" rtl="0" eaLnBrk="1" latinLnBrk="0" hangingPunct="1">
        <a:lnSpc>
          <a:spcPct val="90000"/>
        </a:lnSpc>
        <a:spcBef>
          <a:spcPts val="0"/>
        </a:spcBef>
        <a:spcAft>
          <a:spcPts val="0"/>
        </a:spcAft>
        <a:buClrTx/>
        <a:buSzTx/>
        <a:buFontTx/>
        <a:buNone/>
        <a:tabLst/>
        <a:defRPr sz="6800" b="0" i="0" u="none" strike="noStrike" cap="none" spc="0" baseline="0">
          <a:solidFill>
            <a:srgbClr val="76584C"/>
          </a:solidFill>
          <a:uFillTx/>
          <a:latin typeface="+mn-lt"/>
          <a:ea typeface="+mn-ea"/>
          <a:cs typeface="+mn-cs"/>
          <a:sym typeface="LeagueSpartan-Bold"/>
        </a:defRPr>
      </a:lvl2pPr>
      <a:lvl3pPr marL="0" marR="0" indent="0" algn="l" defTabSz="825500" rtl="0" eaLnBrk="1" latinLnBrk="0" hangingPunct="1">
        <a:lnSpc>
          <a:spcPct val="90000"/>
        </a:lnSpc>
        <a:spcBef>
          <a:spcPts val="0"/>
        </a:spcBef>
        <a:spcAft>
          <a:spcPts val="0"/>
        </a:spcAft>
        <a:buClrTx/>
        <a:buSzTx/>
        <a:buFontTx/>
        <a:buNone/>
        <a:tabLst/>
        <a:defRPr sz="6800" b="0" i="0" u="none" strike="noStrike" cap="none" spc="0" baseline="0">
          <a:solidFill>
            <a:srgbClr val="76584C"/>
          </a:solidFill>
          <a:uFillTx/>
          <a:latin typeface="+mn-lt"/>
          <a:ea typeface="+mn-ea"/>
          <a:cs typeface="+mn-cs"/>
          <a:sym typeface="LeagueSpartan-Bold"/>
        </a:defRPr>
      </a:lvl3pPr>
      <a:lvl4pPr marL="0" marR="0" indent="0" algn="l" defTabSz="825500" rtl="0" eaLnBrk="1" latinLnBrk="0" hangingPunct="1">
        <a:lnSpc>
          <a:spcPct val="90000"/>
        </a:lnSpc>
        <a:spcBef>
          <a:spcPts val="0"/>
        </a:spcBef>
        <a:spcAft>
          <a:spcPts val="0"/>
        </a:spcAft>
        <a:buClrTx/>
        <a:buSzTx/>
        <a:buFontTx/>
        <a:buNone/>
        <a:tabLst/>
        <a:defRPr sz="6800" b="0" i="0" u="none" strike="noStrike" cap="none" spc="0" baseline="0">
          <a:solidFill>
            <a:srgbClr val="76584C"/>
          </a:solidFill>
          <a:uFillTx/>
          <a:latin typeface="+mn-lt"/>
          <a:ea typeface="+mn-ea"/>
          <a:cs typeface="+mn-cs"/>
          <a:sym typeface="LeagueSpartan-Bold"/>
        </a:defRPr>
      </a:lvl4pPr>
      <a:lvl5pPr marL="0" marR="0" indent="0" algn="l" defTabSz="825500" rtl="0" eaLnBrk="1" latinLnBrk="0" hangingPunct="1">
        <a:lnSpc>
          <a:spcPct val="90000"/>
        </a:lnSpc>
        <a:spcBef>
          <a:spcPts val="0"/>
        </a:spcBef>
        <a:spcAft>
          <a:spcPts val="0"/>
        </a:spcAft>
        <a:buClrTx/>
        <a:buSzTx/>
        <a:buFontTx/>
        <a:buNone/>
        <a:tabLst/>
        <a:defRPr sz="6800" b="0" i="0" u="none" strike="noStrike" cap="none" spc="0" baseline="0">
          <a:solidFill>
            <a:srgbClr val="76584C"/>
          </a:solidFill>
          <a:uFillTx/>
          <a:latin typeface="+mn-lt"/>
          <a:ea typeface="+mn-ea"/>
          <a:cs typeface="+mn-cs"/>
          <a:sym typeface="LeagueSpartan-Bold"/>
        </a:defRPr>
      </a:lvl5pPr>
      <a:lvl6pPr marL="0" marR="0" indent="0" algn="l" defTabSz="825500" rtl="0" eaLnBrk="1" latinLnBrk="0" hangingPunct="1">
        <a:lnSpc>
          <a:spcPct val="90000"/>
        </a:lnSpc>
        <a:spcBef>
          <a:spcPts val="0"/>
        </a:spcBef>
        <a:spcAft>
          <a:spcPts val="0"/>
        </a:spcAft>
        <a:buClrTx/>
        <a:buSzTx/>
        <a:buFontTx/>
        <a:buNone/>
        <a:tabLst/>
        <a:defRPr sz="6800" b="0" i="0" u="none" strike="noStrike" cap="none" spc="0" baseline="0">
          <a:solidFill>
            <a:srgbClr val="76584C"/>
          </a:solidFill>
          <a:uFillTx/>
          <a:latin typeface="+mn-lt"/>
          <a:ea typeface="+mn-ea"/>
          <a:cs typeface="+mn-cs"/>
          <a:sym typeface="LeagueSpartan-Bold"/>
        </a:defRPr>
      </a:lvl6pPr>
      <a:lvl7pPr marL="0" marR="0" indent="0" algn="l" defTabSz="825500" rtl="0" eaLnBrk="1" latinLnBrk="0" hangingPunct="1">
        <a:lnSpc>
          <a:spcPct val="90000"/>
        </a:lnSpc>
        <a:spcBef>
          <a:spcPts val="0"/>
        </a:spcBef>
        <a:spcAft>
          <a:spcPts val="0"/>
        </a:spcAft>
        <a:buClrTx/>
        <a:buSzTx/>
        <a:buFontTx/>
        <a:buNone/>
        <a:tabLst/>
        <a:defRPr sz="6800" b="0" i="0" u="none" strike="noStrike" cap="none" spc="0" baseline="0">
          <a:solidFill>
            <a:srgbClr val="76584C"/>
          </a:solidFill>
          <a:uFillTx/>
          <a:latin typeface="+mn-lt"/>
          <a:ea typeface="+mn-ea"/>
          <a:cs typeface="+mn-cs"/>
          <a:sym typeface="LeagueSpartan-Bold"/>
        </a:defRPr>
      </a:lvl7pPr>
      <a:lvl8pPr marL="0" marR="0" indent="0" algn="l" defTabSz="825500" rtl="0" eaLnBrk="1" latinLnBrk="0" hangingPunct="1">
        <a:lnSpc>
          <a:spcPct val="90000"/>
        </a:lnSpc>
        <a:spcBef>
          <a:spcPts val="0"/>
        </a:spcBef>
        <a:spcAft>
          <a:spcPts val="0"/>
        </a:spcAft>
        <a:buClrTx/>
        <a:buSzTx/>
        <a:buFontTx/>
        <a:buNone/>
        <a:tabLst/>
        <a:defRPr sz="6800" b="0" i="0" u="none" strike="noStrike" cap="none" spc="0" baseline="0">
          <a:solidFill>
            <a:srgbClr val="76584C"/>
          </a:solidFill>
          <a:uFillTx/>
          <a:latin typeface="+mn-lt"/>
          <a:ea typeface="+mn-ea"/>
          <a:cs typeface="+mn-cs"/>
          <a:sym typeface="LeagueSpartan-Bold"/>
        </a:defRPr>
      </a:lvl8pPr>
      <a:lvl9pPr marL="0" marR="0" indent="0" algn="l" defTabSz="825500" rtl="0" eaLnBrk="1" latinLnBrk="0" hangingPunct="1">
        <a:lnSpc>
          <a:spcPct val="90000"/>
        </a:lnSpc>
        <a:spcBef>
          <a:spcPts val="0"/>
        </a:spcBef>
        <a:spcAft>
          <a:spcPts val="0"/>
        </a:spcAft>
        <a:buClrTx/>
        <a:buSzTx/>
        <a:buFontTx/>
        <a:buNone/>
        <a:tabLst/>
        <a:defRPr sz="6800" b="0" i="0" u="none" strike="noStrike" cap="none" spc="0" baseline="0">
          <a:solidFill>
            <a:srgbClr val="76584C"/>
          </a:solidFill>
          <a:uFillTx/>
          <a:latin typeface="+mn-lt"/>
          <a:ea typeface="+mn-ea"/>
          <a:cs typeface="+mn-cs"/>
          <a:sym typeface="LeagueSpartan-Bold"/>
        </a:defRPr>
      </a:lvl9pPr>
    </p:titleStyle>
    <p:bodyStyle>
      <a:lvl1pPr marL="635000" marR="0" indent="-635000" algn="l" defTabSz="825500" eaLnBrk="1" latinLnBrk="0" hangingPunct="1">
        <a:lnSpc>
          <a:spcPct val="120000"/>
        </a:lnSpc>
        <a:spcBef>
          <a:spcPts val="2600"/>
        </a:spcBef>
        <a:spcAft>
          <a:spcPts val="0"/>
        </a:spcAft>
        <a:buClrTx/>
        <a:buSzPct val="125000"/>
        <a:buFontTx/>
        <a:buChar char="•"/>
        <a:tabLst/>
        <a:defRPr sz="5200" b="0" i="0" u="none" strike="noStrike" cap="none" spc="0" baseline="0">
          <a:solidFill>
            <a:srgbClr val="000000"/>
          </a:solidFill>
          <a:uFillTx/>
          <a:latin typeface="Metropolis"/>
          <a:ea typeface="Metropolis"/>
          <a:cs typeface="Metropolis"/>
          <a:sym typeface="Metropolis"/>
        </a:defRPr>
      </a:lvl1pPr>
      <a:lvl2pPr marL="1270000" marR="0" indent="-635000" algn="l" defTabSz="825500" eaLnBrk="1" latinLnBrk="0" hangingPunct="1">
        <a:lnSpc>
          <a:spcPct val="120000"/>
        </a:lnSpc>
        <a:spcBef>
          <a:spcPts val="2600"/>
        </a:spcBef>
        <a:spcAft>
          <a:spcPts val="0"/>
        </a:spcAft>
        <a:buClrTx/>
        <a:buSzPct val="125000"/>
        <a:buFontTx/>
        <a:buChar char="•"/>
        <a:tabLst/>
        <a:defRPr sz="5200" b="0" i="0" u="none" strike="noStrike" cap="none" spc="0" baseline="0">
          <a:solidFill>
            <a:srgbClr val="000000"/>
          </a:solidFill>
          <a:uFillTx/>
          <a:latin typeface="Metropolis"/>
          <a:ea typeface="Metropolis"/>
          <a:cs typeface="Metropolis"/>
          <a:sym typeface="Metropolis"/>
        </a:defRPr>
      </a:lvl2pPr>
      <a:lvl3pPr marL="1905000" marR="0" indent="-635000" algn="l" defTabSz="825500" eaLnBrk="1" latinLnBrk="0" hangingPunct="1">
        <a:lnSpc>
          <a:spcPct val="120000"/>
        </a:lnSpc>
        <a:spcBef>
          <a:spcPts val="2600"/>
        </a:spcBef>
        <a:spcAft>
          <a:spcPts val="0"/>
        </a:spcAft>
        <a:buClrTx/>
        <a:buSzPct val="125000"/>
        <a:buFontTx/>
        <a:buChar char="•"/>
        <a:tabLst/>
        <a:defRPr sz="5200" b="0" i="0" u="none" strike="noStrike" cap="none" spc="0" baseline="0">
          <a:solidFill>
            <a:srgbClr val="000000"/>
          </a:solidFill>
          <a:uFillTx/>
          <a:latin typeface="Metropolis"/>
          <a:ea typeface="Metropolis"/>
          <a:cs typeface="Metropolis"/>
          <a:sym typeface="Metropolis"/>
        </a:defRPr>
      </a:lvl3pPr>
      <a:lvl4pPr marL="2540000" marR="0" indent="-635000" algn="l" defTabSz="825500" eaLnBrk="1" latinLnBrk="0" hangingPunct="1">
        <a:lnSpc>
          <a:spcPct val="120000"/>
        </a:lnSpc>
        <a:spcBef>
          <a:spcPts val="2600"/>
        </a:spcBef>
        <a:spcAft>
          <a:spcPts val="0"/>
        </a:spcAft>
        <a:buClrTx/>
        <a:buSzPct val="125000"/>
        <a:buFontTx/>
        <a:buChar char="•"/>
        <a:tabLst/>
        <a:defRPr sz="5200" b="0" i="0" u="none" strike="noStrike" cap="none" spc="0" baseline="0">
          <a:solidFill>
            <a:srgbClr val="000000"/>
          </a:solidFill>
          <a:uFillTx/>
          <a:latin typeface="Metropolis"/>
          <a:ea typeface="Metropolis"/>
          <a:cs typeface="Metropolis"/>
          <a:sym typeface="Metropolis"/>
        </a:defRPr>
      </a:lvl4pPr>
      <a:lvl5pPr marL="3175000" marR="0" indent="-635000" algn="l" defTabSz="825500" eaLnBrk="1" latinLnBrk="0" hangingPunct="1">
        <a:lnSpc>
          <a:spcPct val="120000"/>
        </a:lnSpc>
        <a:spcBef>
          <a:spcPts val="2600"/>
        </a:spcBef>
        <a:spcAft>
          <a:spcPts val="0"/>
        </a:spcAft>
        <a:buClrTx/>
        <a:buSzPct val="125000"/>
        <a:buFontTx/>
        <a:buChar char="•"/>
        <a:tabLst/>
        <a:defRPr sz="5200" b="0" i="0" u="none" strike="noStrike" cap="none" spc="0" baseline="0">
          <a:solidFill>
            <a:srgbClr val="000000"/>
          </a:solidFill>
          <a:uFillTx/>
          <a:latin typeface="Metropolis"/>
          <a:ea typeface="Metropolis"/>
          <a:cs typeface="Metropolis"/>
          <a:sym typeface="Metropolis"/>
        </a:defRPr>
      </a:lvl5pPr>
      <a:lvl6pPr marL="3810000" marR="0" indent="-635000" algn="l" defTabSz="825500" eaLnBrk="1" latinLnBrk="0" hangingPunct="1">
        <a:lnSpc>
          <a:spcPct val="120000"/>
        </a:lnSpc>
        <a:spcBef>
          <a:spcPts val="2600"/>
        </a:spcBef>
        <a:spcAft>
          <a:spcPts val="0"/>
        </a:spcAft>
        <a:buClrTx/>
        <a:buSzPct val="125000"/>
        <a:buFontTx/>
        <a:buChar char="•"/>
        <a:tabLst/>
        <a:defRPr sz="5200" b="0" i="0" u="none" strike="noStrike" cap="none" spc="0" baseline="0">
          <a:solidFill>
            <a:srgbClr val="000000"/>
          </a:solidFill>
          <a:uFillTx/>
          <a:latin typeface="Metropolis"/>
          <a:ea typeface="Metropolis"/>
          <a:cs typeface="Metropolis"/>
          <a:sym typeface="Metropolis"/>
        </a:defRPr>
      </a:lvl6pPr>
      <a:lvl7pPr marL="4445000" marR="0" indent="-635000" algn="l" defTabSz="825500" eaLnBrk="1" latinLnBrk="0" hangingPunct="1">
        <a:lnSpc>
          <a:spcPct val="120000"/>
        </a:lnSpc>
        <a:spcBef>
          <a:spcPts val="2600"/>
        </a:spcBef>
        <a:spcAft>
          <a:spcPts val="0"/>
        </a:spcAft>
        <a:buClrTx/>
        <a:buSzPct val="125000"/>
        <a:buFontTx/>
        <a:buChar char="•"/>
        <a:tabLst/>
        <a:defRPr sz="5200" b="0" i="0" u="none" strike="noStrike" cap="none" spc="0" baseline="0">
          <a:solidFill>
            <a:srgbClr val="000000"/>
          </a:solidFill>
          <a:uFillTx/>
          <a:latin typeface="Metropolis"/>
          <a:ea typeface="Metropolis"/>
          <a:cs typeface="Metropolis"/>
          <a:sym typeface="Metropolis"/>
        </a:defRPr>
      </a:lvl7pPr>
      <a:lvl8pPr marL="5080000" marR="0" indent="-635000" algn="l" defTabSz="825500" eaLnBrk="1" latinLnBrk="0" hangingPunct="1">
        <a:lnSpc>
          <a:spcPct val="120000"/>
        </a:lnSpc>
        <a:spcBef>
          <a:spcPts val="2600"/>
        </a:spcBef>
        <a:spcAft>
          <a:spcPts val="0"/>
        </a:spcAft>
        <a:buClrTx/>
        <a:buSzPct val="125000"/>
        <a:buFontTx/>
        <a:buChar char="•"/>
        <a:tabLst/>
        <a:defRPr sz="5200" b="0" i="0" u="none" strike="noStrike" cap="none" spc="0" baseline="0">
          <a:solidFill>
            <a:srgbClr val="000000"/>
          </a:solidFill>
          <a:uFillTx/>
          <a:latin typeface="Metropolis"/>
          <a:ea typeface="Metropolis"/>
          <a:cs typeface="Metropolis"/>
          <a:sym typeface="Metropolis"/>
        </a:defRPr>
      </a:lvl8pPr>
      <a:lvl9pPr marL="5715000" marR="0" indent="-635000" algn="l" defTabSz="825500" eaLnBrk="1" latinLnBrk="0" hangingPunct="1">
        <a:lnSpc>
          <a:spcPct val="120000"/>
        </a:lnSpc>
        <a:spcBef>
          <a:spcPts val="2600"/>
        </a:spcBef>
        <a:spcAft>
          <a:spcPts val="0"/>
        </a:spcAft>
        <a:buClrTx/>
        <a:buSzPct val="125000"/>
        <a:buFontTx/>
        <a:buChar char="•"/>
        <a:tabLst/>
        <a:defRPr sz="5200" b="0" i="0" u="none" strike="noStrike" cap="none" spc="0" baseline="0">
          <a:solidFill>
            <a:srgbClr val="000000"/>
          </a:solidFill>
          <a:uFillTx/>
          <a:latin typeface="Metropolis"/>
          <a:ea typeface="Metropolis"/>
          <a:cs typeface="Metropolis"/>
          <a:sym typeface="Metropolis"/>
        </a:defRPr>
      </a:lvl9pPr>
    </p:bodyStyle>
    <p:otherStyle>
      <a:lvl1pPr marL="0" marR="0" indent="0" algn="ctr" defTabSz="825500" eaLnBrk="1" latinLnBrk="0" hangingPunct="1">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1pPr>
      <a:lvl2pPr marL="0" marR="0" indent="228600" algn="ctr" defTabSz="825500" eaLnBrk="1" latinLnBrk="0" hangingPunct="1">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2pPr>
      <a:lvl3pPr marL="0" marR="0" indent="457200" algn="ctr" defTabSz="825500" eaLnBrk="1" latinLnBrk="0" hangingPunct="1">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3pPr>
      <a:lvl4pPr marL="0" marR="0" indent="685800" algn="ctr" defTabSz="825500" eaLnBrk="1" latinLnBrk="0" hangingPunct="1">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4pPr>
      <a:lvl5pPr marL="0" marR="0" indent="914400" algn="ctr" defTabSz="825500" eaLnBrk="1" latinLnBrk="0" hangingPunct="1">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5pPr>
      <a:lvl6pPr marL="0" marR="0" indent="1143000" algn="ctr" defTabSz="825500" eaLnBrk="1" latinLnBrk="0" hangingPunct="1">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6pPr>
      <a:lvl7pPr marL="0" marR="0" indent="1371600" algn="ctr" defTabSz="825500" eaLnBrk="1" latinLnBrk="0" hangingPunct="1">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7pPr>
      <a:lvl8pPr marL="0" marR="0" indent="1600200" algn="ctr" defTabSz="825500" eaLnBrk="1" latinLnBrk="0" hangingPunct="1">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8pPr>
      <a:lvl9pPr marL="0" marR="0" indent="1828800" algn="ctr" defTabSz="825500" eaLnBrk="1" latinLnBrk="0" hangingPunct="1">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0.xml"/><Relationship Id="rId1" Type="http://schemas.openxmlformats.org/officeDocument/2006/relationships/vmlDrawing" Target="../drawings/vmlDrawing1.vml"/><Relationship Id="rId5" Type="http://schemas.openxmlformats.org/officeDocument/2006/relationships/image" Target="../media/image1.png"/><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1.xml"/><Relationship Id="rId1" Type="http://schemas.openxmlformats.org/officeDocument/2006/relationships/vmlDrawing" Target="../drawings/vmlDrawing2.vml"/><Relationship Id="rId5" Type="http://schemas.openxmlformats.org/officeDocument/2006/relationships/image" Target="../media/image2.wmf"/><Relationship Id="rId4" Type="http://schemas.openxmlformats.org/officeDocument/2006/relationships/package" Target="../embeddings/Microsoft_Word_Document.docx"/></Relationships>
</file>

<file path=ppt/slides/_rels/slide3.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11.xml"/><Relationship Id="rId1" Type="http://schemas.openxmlformats.org/officeDocument/2006/relationships/vmlDrawing" Target="../drawings/vmlDrawing3.vml"/><Relationship Id="rId5" Type="http://schemas.openxmlformats.org/officeDocument/2006/relationships/comments" Target="../comments/comment1.xml"/><Relationship Id="rId4" Type="http://schemas.openxmlformats.org/officeDocument/2006/relationships/image" Target="../media/image2.w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hyperlink" Target="http://www.margaretwheatley.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hyperlink" Target="mailto:duncan@duncanwallace.org.uk" TargetMode="External"/><Relationship Id="rId5" Type="http://schemas.openxmlformats.org/officeDocument/2006/relationships/hyperlink" Target="http://www.duncanwallace.org.uk" TargetMode="Externa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Welcome to this presentation by Duncan Wallace."/>
          <p:cNvSpPr txBox="1"/>
          <p:nvPr/>
        </p:nvSpPr>
        <p:spPr>
          <a:xfrm>
            <a:off x="1624870" y="2940043"/>
            <a:ext cx="13525904" cy="21954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l">
              <a:defRPr sz="6800" b="0">
                <a:solidFill>
                  <a:srgbClr val="76584C"/>
                </a:solidFill>
                <a:latin typeface="+mn-lt"/>
                <a:ea typeface="+mn-ea"/>
                <a:cs typeface="+mn-cs"/>
                <a:sym typeface="LeagueSpartan-Bold"/>
              </a:defRPr>
            </a:pPr>
            <a:r>
              <a:rPr lang="en-GB" dirty="0">
                <a:latin typeface="Arial Black" panose="020B0A04020102020204" pitchFamily="34" charset="0"/>
              </a:rPr>
              <a:t>What types of behaviours are needed to do this… </a:t>
            </a:r>
            <a:endParaRPr dirty="0">
              <a:latin typeface="Arial Black" panose="020B0A04020102020204" pitchFamily="34" charset="0"/>
            </a:endParaRPr>
          </a:p>
        </p:txBody>
      </p:sp>
      <p:sp>
        <p:nvSpPr>
          <p:cNvPr id="122" name="This presentation is intended to demonstrate how you can use your brand language to maximum effect. The font here is metropolis. The font in your title is League Spartan. You will find more about this in your brand guide."/>
          <p:cNvSpPr txBox="1"/>
          <p:nvPr/>
        </p:nvSpPr>
        <p:spPr>
          <a:xfrm>
            <a:off x="16154312" y="1052406"/>
            <a:ext cx="12754564" cy="8333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lnSpc>
                <a:spcPct val="120000"/>
              </a:lnSpc>
              <a:spcBef>
                <a:spcPts val="2600"/>
              </a:spcBef>
              <a:defRPr sz="3400" b="0">
                <a:latin typeface="Metropolis"/>
                <a:ea typeface="Metropolis"/>
                <a:cs typeface="Metropolis"/>
                <a:sym typeface="Metropolis"/>
              </a:defRPr>
            </a:lvl1pPr>
          </a:lstStyle>
          <a:p>
            <a:r>
              <a:rPr lang="en-GB" sz="4400" dirty="0">
                <a:latin typeface="Arial" panose="020B0604020202020204" pitchFamily="34" charset="0"/>
                <a:cs typeface="Arial" panose="020B0604020202020204" pitchFamily="34" charset="0"/>
              </a:rPr>
              <a:t>With Duncan Wallace</a:t>
            </a:r>
            <a:endParaRPr sz="44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CDDE0D46-949F-4965-96C6-A909F59E2E7A}"/>
              </a:ext>
            </a:extLst>
          </p:cNvPr>
          <p:cNvSpPr txBox="1"/>
          <p:nvPr/>
        </p:nvSpPr>
        <p:spPr>
          <a:xfrm>
            <a:off x="-652990" y="10327676"/>
            <a:ext cx="15273866" cy="197387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r" eaLnBrk="1" hangingPunct="1">
              <a:lnSpc>
                <a:spcPct val="80000"/>
              </a:lnSpc>
              <a:spcBef>
                <a:spcPts val="1000"/>
              </a:spcBef>
              <a:buFont typeface="Wingdings" panose="05000000000000000000" pitchFamily="2" charset="2"/>
              <a:buNone/>
            </a:pPr>
            <a:r>
              <a:rPr lang="en-GB" altLang="en-US" sz="4400" i="1" dirty="0">
                <a:latin typeface="Arial MT" charset="0"/>
              </a:rPr>
              <a:t>“The belief that leaders have the endless</a:t>
            </a:r>
          </a:p>
          <a:p>
            <a:pPr algn="r" eaLnBrk="1" hangingPunct="1">
              <a:lnSpc>
                <a:spcPct val="80000"/>
              </a:lnSpc>
              <a:spcBef>
                <a:spcPts val="1000"/>
              </a:spcBef>
              <a:buFont typeface="Wingdings" panose="05000000000000000000" pitchFamily="2" charset="2"/>
              <a:buNone/>
            </a:pPr>
            <a:r>
              <a:rPr lang="en-GB" altLang="en-US" sz="4400" i="1" dirty="0">
                <a:latin typeface="Arial MT" charset="0"/>
              </a:rPr>
              <a:t>stamina, ideas, and skills it takes to deliver</a:t>
            </a:r>
          </a:p>
          <a:p>
            <a:pPr algn="r" eaLnBrk="1" hangingPunct="1">
              <a:lnSpc>
                <a:spcPct val="80000"/>
              </a:lnSpc>
              <a:spcBef>
                <a:spcPts val="1000"/>
              </a:spcBef>
              <a:buFont typeface="Wingdings" panose="05000000000000000000" pitchFamily="2" charset="2"/>
              <a:buNone/>
            </a:pPr>
            <a:r>
              <a:rPr lang="en-GB" altLang="en-US" sz="4400" i="1" dirty="0">
                <a:latin typeface="Arial MT" charset="0"/>
              </a:rPr>
              <a:t>success year after year is a fallacy of the past “</a:t>
            </a:r>
          </a:p>
        </p:txBody>
      </p:sp>
      <p:sp>
        <p:nvSpPr>
          <p:cNvPr id="3" name="Rectangle 3">
            <a:extLst>
              <a:ext uri="{FF2B5EF4-FFF2-40B4-BE49-F238E27FC236}">
                <a16:creationId xmlns:a16="http://schemas.microsoft.com/office/drawing/2014/main" id="{67961A09-2FD2-4CD5-B0C9-E5327649F2C0}"/>
              </a:ext>
            </a:extLst>
          </p:cNvPr>
          <p:cNvSpPr txBox="1">
            <a:spLocks noChangeArrowheads="1"/>
          </p:cNvSpPr>
          <p:nvPr/>
        </p:nvSpPr>
        <p:spPr bwMode="auto">
          <a:xfrm>
            <a:off x="7548402" y="6223904"/>
            <a:ext cx="6625898" cy="1655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sz="2400">
                <a:solidFill>
                  <a:schemeClr val="tx1"/>
                </a:solidFill>
                <a:latin typeface="Times" panose="02020603050405020304" pitchFamily="18" charset="0"/>
              </a:defRPr>
            </a:lvl1pPr>
            <a:lvl2pPr marL="685800" indent="-22860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hangingPunct="1">
              <a:lnSpc>
                <a:spcPct val="90000"/>
              </a:lnSpc>
              <a:spcBef>
                <a:spcPts val="2000"/>
              </a:spcBef>
            </a:pPr>
            <a:r>
              <a:rPr lang="en-GB" altLang="en-US" sz="5400" dirty="0">
                <a:solidFill>
                  <a:schemeClr val="tx2"/>
                </a:solidFill>
                <a:latin typeface="Arial Black" panose="020B0A04020102020204" pitchFamily="34" charset="0"/>
              </a:rPr>
              <a:t>‘Bounce-back-ability’</a:t>
            </a:r>
          </a:p>
          <a:p>
            <a:pPr marL="0" indent="0" hangingPunct="1">
              <a:lnSpc>
                <a:spcPct val="90000"/>
              </a:lnSpc>
              <a:spcBef>
                <a:spcPts val="2000"/>
              </a:spcBef>
            </a:pPr>
            <a:endParaRPr lang="en-GB" altLang="en-US" sz="5400" dirty="0">
              <a:solidFill>
                <a:schemeClr val="tx2"/>
              </a:solidFill>
              <a:latin typeface="Arial Black" panose="020B0A04020102020204" pitchFamily="34" charset="0"/>
            </a:endParaRPr>
          </a:p>
        </p:txBody>
      </p:sp>
      <p:graphicFrame>
        <p:nvGraphicFramePr>
          <p:cNvPr id="4" name="Object 4">
            <a:extLst>
              <a:ext uri="{FF2B5EF4-FFF2-40B4-BE49-F238E27FC236}">
                <a16:creationId xmlns:a16="http://schemas.microsoft.com/office/drawing/2014/main" id="{21576838-AEDC-4328-8E15-77022A257994}"/>
              </a:ext>
            </a:extLst>
          </p:cNvPr>
          <p:cNvGraphicFramePr>
            <a:graphicFrameLocks noChangeAspect="1"/>
          </p:cNvGraphicFramePr>
          <p:nvPr>
            <p:extLst>
              <p:ext uri="{D42A27DB-BD31-4B8C-83A1-F6EECF244321}">
                <p14:modId xmlns:p14="http://schemas.microsoft.com/office/powerpoint/2010/main" val="564822001"/>
              </p:ext>
            </p:extLst>
          </p:nvPr>
        </p:nvGraphicFramePr>
        <p:xfrm>
          <a:off x="14620876" y="2505529"/>
          <a:ext cx="6975476" cy="7632700"/>
        </p:xfrm>
        <a:graphic>
          <a:graphicData uri="http://schemas.openxmlformats.org/presentationml/2006/ole">
            <mc:AlternateContent xmlns:mc="http://schemas.openxmlformats.org/markup-compatibility/2006">
              <mc:Choice xmlns:v="urn:schemas-microsoft-com:vml" Requires="v">
                <p:oleObj spid="_x0000_s2053" name="Bitmap Image" r:id="rId4" imgW="1924319" imgH="2104762" progId="">
                  <p:embed/>
                </p:oleObj>
              </mc:Choice>
              <mc:Fallback>
                <p:oleObj name="Bitmap Image" r:id="rId4" imgW="1924319" imgH="2104762" progId="">
                  <p:embed/>
                  <p:pic>
                    <p:nvPicPr>
                      <p:cNvPr id="51204" name="Object 4">
                        <a:extLst>
                          <a:ext uri="{FF2B5EF4-FFF2-40B4-BE49-F238E27FC236}">
                            <a16:creationId xmlns:a16="http://schemas.microsoft.com/office/drawing/2014/main" id="{6D55103D-93C0-4B8E-A8EF-12A724A6E0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20876" y="2505529"/>
                        <a:ext cx="6975476" cy="763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TextBox 10">
            <a:extLst>
              <a:ext uri="{FF2B5EF4-FFF2-40B4-BE49-F238E27FC236}">
                <a16:creationId xmlns:a16="http://schemas.microsoft.com/office/drawing/2014/main" id="{52AC2C66-A067-472B-B7BB-BB4CBA60950E}"/>
              </a:ext>
            </a:extLst>
          </p:cNvPr>
          <p:cNvSpPr txBox="1"/>
          <p:nvPr/>
        </p:nvSpPr>
        <p:spPr>
          <a:xfrm>
            <a:off x="2428876" y="997913"/>
            <a:ext cx="12192000" cy="1138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defRPr sz="6800" b="0">
                <a:solidFill>
                  <a:srgbClr val="76584C"/>
                </a:solidFill>
                <a:latin typeface="+mn-lt"/>
                <a:ea typeface="+mn-ea"/>
                <a:cs typeface="+mn-cs"/>
                <a:sym typeface="LeagueSpartan-Bold"/>
              </a:defRPr>
            </a:pPr>
            <a:r>
              <a:rPr lang="en-GB" dirty="0">
                <a:latin typeface="Arial Black" panose="020B0A04020102020204" pitchFamily="34" charset="0"/>
              </a:rPr>
              <a:t>Working on Transition</a:t>
            </a:r>
          </a:p>
        </p:txBody>
      </p:sp>
      <p:sp>
        <p:nvSpPr>
          <p:cNvPr id="9" name="Arrow: Right 8">
            <a:extLst>
              <a:ext uri="{FF2B5EF4-FFF2-40B4-BE49-F238E27FC236}">
                <a16:creationId xmlns:a16="http://schemas.microsoft.com/office/drawing/2014/main" id="{599C2F1A-A165-442D-B102-FB87D21392C6}"/>
              </a:ext>
            </a:extLst>
          </p:cNvPr>
          <p:cNvSpPr/>
          <p:nvPr/>
        </p:nvSpPr>
        <p:spPr>
          <a:xfrm rot="1400188">
            <a:off x="11921067" y="5351015"/>
            <a:ext cx="2699809" cy="978218"/>
          </a:xfrm>
          <a:prstGeom prst="rightArrow">
            <a:avLst/>
          </a:prstGeom>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normalizeH="0" baseline="0">
              <a:ln w="0">
                <a:solidFill>
                  <a:sysClr val="windowText" lastClr="000000"/>
                </a:solidFill>
              </a:ln>
              <a:solidFill>
                <a:sysClr val="windowText" lastClr="000000"/>
              </a:solidFill>
              <a:effectLst>
                <a:outerShdw blurRad="38100" dist="19050" dir="2700000" algn="tl" rotWithShape="0">
                  <a:schemeClr val="dk1">
                    <a:alpha val="40000"/>
                  </a:schemeClr>
                </a:outerShdw>
              </a:effectLst>
              <a:uFillTx/>
              <a:latin typeface="Helvetica Neue Medium"/>
              <a:ea typeface="Helvetica Neue Medium"/>
              <a:cs typeface="Helvetica Neue Medium"/>
              <a:sym typeface="Helvetica Neue Medium"/>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743B9-6C68-486C-8966-774556917649}"/>
              </a:ext>
            </a:extLst>
          </p:cNvPr>
          <p:cNvSpPr>
            <a:spLocks noGrp="1"/>
          </p:cNvSpPr>
          <p:nvPr>
            <p:ph type="title"/>
          </p:nvPr>
        </p:nvSpPr>
        <p:spPr/>
        <p:txBody>
          <a:bodyPr/>
          <a:lstStyle/>
          <a:p>
            <a:r>
              <a:rPr lang="en-GB" b="1" dirty="0"/>
              <a:t>Bridges Model of Transition</a:t>
            </a:r>
          </a:p>
        </p:txBody>
      </p:sp>
      <p:pic>
        <p:nvPicPr>
          <p:cNvPr id="4" name="Picture 4" descr="A picture containing outdoor, grass, water, flying&#10;&#10;Description generated with very high confidence">
            <a:extLst>
              <a:ext uri="{FF2B5EF4-FFF2-40B4-BE49-F238E27FC236}">
                <a16:creationId xmlns:a16="http://schemas.microsoft.com/office/drawing/2014/main" id="{870BEC4D-D0C0-419C-9429-03E8946B526F}"/>
              </a:ext>
            </a:extLst>
          </p:cNvPr>
          <p:cNvPicPr>
            <a:picLocks noGrp="1" noChangeAspect="1"/>
          </p:cNvPicPr>
          <p:nvPr>
            <p:ph idx="1"/>
          </p:nvPr>
        </p:nvPicPr>
        <p:blipFill>
          <a:blip r:embed="rId3"/>
          <a:stretch>
            <a:fillRect/>
          </a:stretch>
        </p:blipFill>
        <p:spPr>
          <a:xfrm>
            <a:off x="1800520" y="2613107"/>
            <a:ext cx="11910203" cy="10031622"/>
          </a:xfrm>
        </p:spPr>
      </p:pic>
      <p:graphicFrame>
        <p:nvGraphicFramePr>
          <p:cNvPr id="5" name="Content Placeholder 3">
            <a:extLst>
              <a:ext uri="{FF2B5EF4-FFF2-40B4-BE49-F238E27FC236}">
                <a16:creationId xmlns:a16="http://schemas.microsoft.com/office/drawing/2014/main" id="{D4EA5CB5-581E-4BB3-ACBD-3C0BF28B0140}"/>
              </a:ext>
            </a:extLst>
          </p:cNvPr>
          <p:cNvGraphicFramePr>
            <a:graphicFrameLocks noChangeAspect="1"/>
          </p:cNvGraphicFramePr>
          <p:nvPr>
            <p:extLst>
              <p:ext uri="{D42A27DB-BD31-4B8C-83A1-F6EECF244321}">
                <p14:modId xmlns:p14="http://schemas.microsoft.com/office/powerpoint/2010/main" val="3060928474"/>
              </p:ext>
            </p:extLst>
          </p:nvPr>
        </p:nvGraphicFramePr>
        <p:xfrm>
          <a:off x="17001067" y="4057653"/>
          <a:ext cx="3318932" cy="2800348"/>
        </p:xfrm>
        <a:graphic>
          <a:graphicData uri="http://schemas.openxmlformats.org/presentationml/2006/ole">
            <mc:AlternateContent xmlns:mc="http://schemas.openxmlformats.org/markup-compatibility/2006">
              <mc:Choice xmlns:v="urn:schemas-microsoft-com:vml" Requires="v">
                <p:oleObj spid="_x0000_s3075" name="Document" showAsIcon="1" r:id="rId4" imgW="914400" imgH="771480" progId="Word.Document.12">
                  <p:embed/>
                </p:oleObj>
              </mc:Choice>
              <mc:Fallback>
                <p:oleObj name="Document" showAsIcon="1" r:id="rId4" imgW="914400" imgH="771480" progId="Word.Document.12">
                  <p:embed/>
                  <p:pic>
                    <p:nvPicPr>
                      <p:cNvPr id="4" name="Content Placeholder 3">
                        <a:extLst>
                          <a:ext uri="{FF2B5EF4-FFF2-40B4-BE49-F238E27FC236}">
                            <a16:creationId xmlns:a16="http://schemas.microsoft.com/office/drawing/2014/main" id="{A1AE534A-EDEB-48F7-960B-9E817B3F00FE}"/>
                          </a:ext>
                        </a:extLst>
                      </p:cNvPr>
                      <p:cNvPicPr/>
                      <p:nvPr/>
                    </p:nvPicPr>
                    <p:blipFill>
                      <a:blip r:embed="rId5"/>
                      <a:stretch>
                        <a:fillRect/>
                      </a:stretch>
                    </p:blipFill>
                    <p:spPr>
                      <a:xfrm>
                        <a:off x="17001067" y="4057653"/>
                        <a:ext cx="3318932" cy="2800348"/>
                      </a:xfrm>
                      <a:prstGeom prst="rect">
                        <a:avLst/>
                      </a:prstGeom>
                    </p:spPr>
                  </p:pic>
                </p:oleObj>
              </mc:Fallback>
            </mc:AlternateContent>
          </a:graphicData>
        </a:graphic>
      </p:graphicFrame>
    </p:spTree>
    <p:extLst>
      <p:ext uri="{BB962C8B-B14F-4D97-AF65-F5344CB8AC3E}">
        <p14:creationId xmlns:p14="http://schemas.microsoft.com/office/powerpoint/2010/main" val="3402951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19840-411A-405F-B0F3-76FDBEEBDA3D}"/>
              </a:ext>
            </a:extLst>
          </p:cNvPr>
          <p:cNvSpPr>
            <a:spLocks noGrp="1"/>
          </p:cNvSpPr>
          <p:nvPr>
            <p:ph type="title"/>
          </p:nvPr>
        </p:nvSpPr>
        <p:spPr/>
        <p:txBody>
          <a:bodyPr/>
          <a:lstStyle/>
          <a:p>
            <a:r>
              <a:rPr lang="en-GB" b="1" dirty="0"/>
              <a:t>The 4 Ps</a:t>
            </a:r>
          </a:p>
        </p:txBody>
      </p:sp>
      <p:graphicFrame>
        <p:nvGraphicFramePr>
          <p:cNvPr id="5" name="Table 2">
            <a:extLst>
              <a:ext uri="{FF2B5EF4-FFF2-40B4-BE49-F238E27FC236}">
                <a16:creationId xmlns:a16="http://schemas.microsoft.com/office/drawing/2014/main" id="{58F84033-33EA-44E3-A3FE-A2234DEB1ED6}"/>
              </a:ext>
            </a:extLst>
          </p:cNvPr>
          <p:cNvGraphicFramePr>
            <a:graphicFrameLocks noGrp="1"/>
          </p:cNvGraphicFramePr>
          <p:nvPr/>
        </p:nvGraphicFramePr>
        <p:xfrm>
          <a:off x="1668129" y="2501660"/>
          <a:ext cx="20644356" cy="9936480"/>
        </p:xfrm>
        <a:graphic>
          <a:graphicData uri="http://schemas.openxmlformats.org/drawingml/2006/table">
            <a:tbl>
              <a:tblPr firstRow="1" bandRow="1">
                <a:tableStyleId>{5940675A-B579-460E-94D1-54222C63F5DA}</a:tableStyleId>
              </a:tblPr>
              <a:tblGrid>
                <a:gridCol w="10322178">
                  <a:extLst>
                    <a:ext uri="{9D8B030D-6E8A-4147-A177-3AD203B41FA5}">
                      <a16:colId xmlns:a16="http://schemas.microsoft.com/office/drawing/2014/main" val="2172578244"/>
                    </a:ext>
                  </a:extLst>
                </a:gridCol>
                <a:gridCol w="10322178">
                  <a:extLst>
                    <a:ext uri="{9D8B030D-6E8A-4147-A177-3AD203B41FA5}">
                      <a16:colId xmlns:a16="http://schemas.microsoft.com/office/drawing/2014/main" val="2557465556"/>
                    </a:ext>
                  </a:extLst>
                </a:gridCol>
              </a:tblGrid>
              <a:tr h="4635018">
                <a:tc>
                  <a:txBody>
                    <a:bodyPr/>
                    <a:lstStyle/>
                    <a:p>
                      <a:pPr algn="l"/>
                      <a:r>
                        <a:rPr lang="en-GB" sz="4400" b="1" dirty="0">
                          <a:latin typeface="Arial"/>
                        </a:rPr>
                        <a:t>Purpose</a:t>
                      </a:r>
                    </a:p>
                    <a:p>
                      <a:pPr algn="l"/>
                      <a:endParaRPr lang="en-GB" sz="4400" dirty="0">
                        <a:latin typeface="Arial"/>
                      </a:endParaRPr>
                    </a:p>
                    <a:p>
                      <a:pPr marL="0" marR="0" lvl="0" indent="0" algn="l" eaLnBrk="1" fontAlgn="auto" latinLnBrk="0" hangingPunct="1">
                        <a:lnSpc>
                          <a:spcPct val="100000"/>
                        </a:lnSpc>
                        <a:spcBef>
                          <a:spcPts val="0"/>
                        </a:spcBef>
                        <a:spcAft>
                          <a:spcPts val="0"/>
                        </a:spcAft>
                        <a:buClrTx/>
                        <a:buSzTx/>
                        <a:buFontTx/>
                        <a:buNone/>
                      </a:pPr>
                      <a:r>
                        <a:rPr lang="en-GB" sz="4400" u="none" strike="noStrike" cap="none" spc="0" baseline="0" dirty="0">
                          <a:effectLst/>
                          <a:uFillTx/>
                          <a:latin typeface="Arial"/>
                          <a:sym typeface="Helvetica Neue Light"/>
                        </a:rPr>
                        <a:t>Explain the basic purpose behind the change.</a:t>
                      </a:r>
                      <a:r>
                        <a:rPr lang="en-GB" sz="4400" u="none" strike="noStrike" cap="none" spc="0" baseline="0" dirty="0">
                          <a:effectLst/>
                          <a:uFillTx/>
                          <a:latin typeface="Arial"/>
                        </a:rPr>
                        <a:t> </a:t>
                      </a:r>
                      <a:r>
                        <a:rPr lang="en-GB" sz="4400" u="none" strike="noStrike" cap="none" spc="0" baseline="0" dirty="0">
                          <a:effectLst/>
                          <a:uFillTx/>
                          <a:latin typeface="Arial"/>
                          <a:sym typeface="Helvetica Neue Light"/>
                        </a:rPr>
                        <a:t> Help them understand the logic behind the change before they apply their minds to it.</a:t>
                      </a:r>
                    </a:p>
                    <a:p>
                      <a:pPr algn="l"/>
                      <a:endParaRPr lang="en-GB" sz="4400" dirty="0">
                        <a:latin typeface="Arial"/>
                        <a:cs typeface="Arial"/>
                      </a:endParaRPr>
                    </a:p>
                  </a:txBody>
                  <a:tcPr>
                    <a:solidFill>
                      <a:schemeClr val="accent5">
                        <a:lumMod val="40000"/>
                        <a:lumOff val="60000"/>
                      </a:schemeClr>
                    </a:solidFill>
                  </a:tcPr>
                </a:tc>
                <a:tc>
                  <a:txBody>
                    <a:bodyPr/>
                    <a:lstStyle/>
                    <a:p>
                      <a:pPr algn="l"/>
                      <a:r>
                        <a:rPr lang="en-GB" sz="4400" b="1" dirty="0">
                          <a:latin typeface="Arial"/>
                        </a:rPr>
                        <a:t>Picture</a:t>
                      </a:r>
                    </a:p>
                    <a:p>
                      <a:pPr algn="l"/>
                      <a:endParaRPr lang="en-GB" sz="4400" dirty="0">
                        <a:latin typeface="Arial"/>
                      </a:endParaRPr>
                    </a:p>
                    <a:p>
                      <a:pPr marL="0" marR="0" lvl="0" indent="0" algn="l" eaLnBrk="1" fontAlgn="auto" latinLnBrk="0" hangingPunct="1">
                        <a:lnSpc>
                          <a:spcPct val="100000"/>
                        </a:lnSpc>
                        <a:spcBef>
                          <a:spcPts val="0"/>
                        </a:spcBef>
                        <a:spcAft>
                          <a:spcPts val="0"/>
                        </a:spcAft>
                        <a:buClrTx/>
                        <a:buSzTx/>
                        <a:buFontTx/>
                        <a:buNone/>
                      </a:pPr>
                      <a:r>
                        <a:rPr lang="en-GB" sz="4400" u="none" strike="noStrike" cap="none" spc="0" baseline="0" dirty="0">
                          <a:effectLst/>
                          <a:uFillTx/>
                          <a:latin typeface="Arial"/>
                          <a:sym typeface="Helvetica Neue Light"/>
                        </a:rPr>
                        <a:t>Paint them a picture of how the future will look and feel.</a:t>
                      </a:r>
                      <a:r>
                        <a:rPr lang="en-GB" sz="4400" u="none" strike="noStrike" cap="none" spc="0" baseline="0" dirty="0">
                          <a:effectLst/>
                          <a:uFillTx/>
                          <a:latin typeface="Arial"/>
                        </a:rPr>
                        <a:t> </a:t>
                      </a:r>
                      <a:r>
                        <a:rPr lang="en-GB" sz="4400" u="none" strike="noStrike" cap="none" spc="0" baseline="0" dirty="0">
                          <a:effectLst/>
                          <a:uFillTx/>
                          <a:latin typeface="Arial"/>
                          <a:sym typeface="Helvetica Neue Light"/>
                        </a:rPr>
                        <a:t> Let them imagine it first before committing to it.</a:t>
                      </a:r>
                    </a:p>
                    <a:p>
                      <a:pPr algn="l"/>
                      <a:endParaRPr lang="en-GB" sz="4400" dirty="0">
                        <a:latin typeface="Arial"/>
                        <a:cs typeface="Arial"/>
                      </a:endParaRPr>
                    </a:p>
                  </a:txBody>
                  <a:tcPr>
                    <a:solidFill>
                      <a:schemeClr val="accent4">
                        <a:lumMod val="40000"/>
                        <a:lumOff val="60000"/>
                      </a:schemeClr>
                    </a:solidFill>
                  </a:tcPr>
                </a:tc>
                <a:extLst>
                  <a:ext uri="{0D108BD9-81ED-4DB2-BD59-A6C34878D82A}">
                    <a16:rowId xmlns:a16="http://schemas.microsoft.com/office/drawing/2014/main" val="2987238462"/>
                  </a:ext>
                </a:extLst>
              </a:tr>
              <a:tr h="5150004">
                <a:tc>
                  <a:txBody>
                    <a:bodyPr/>
                    <a:lstStyle/>
                    <a:p>
                      <a:pPr algn="l"/>
                      <a:r>
                        <a:rPr lang="en-GB" sz="4400" b="1" dirty="0">
                          <a:latin typeface="Arial"/>
                        </a:rPr>
                        <a:t>Plan</a:t>
                      </a:r>
                    </a:p>
                    <a:p>
                      <a:pPr algn="l"/>
                      <a:endParaRPr lang="en-GB" sz="4400" dirty="0">
                        <a:latin typeface="Arial"/>
                      </a:endParaRPr>
                    </a:p>
                    <a:p>
                      <a:pPr marL="0" marR="0" lvl="0" indent="0" algn="l" eaLnBrk="1" fontAlgn="auto" latinLnBrk="0" hangingPunct="1">
                        <a:lnSpc>
                          <a:spcPct val="100000"/>
                        </a:lnSpc>
                        <a:spcBef>
                          <a:spcPts val="0"/>
                        </a:spcBef>
                        <a:spcAft>
                          <a:spcPts val="0"/>
                        </a:spcAft>
                        <a:buClrTx/>
                        <a:buSzTx/>
                        <a:buFontTx/>
                        <a:buNone/>
                      </a:pPr>
                      <a:r>
                        <a:rPr lang="en-GB" sz="4400" u="none" strike="noStrike" cap="none" spc="0" baseline="0" dirty="0">
                          <a:effectLst/>
                          <a:uFillTx/>
                          <a:latin typeface="Arial"/>
                          <a:sym typeface="Helvetica Neue Light"/>
                        </a:rPr>
                        <a:t>Lay out the plan for phasing in change.</a:t>
                      </a:r>
                      <a:r>
                        <a:rPr lang="en-GB" sz="4400" u="none" strike="noStrike" cap="none" spc="0" baseline="0" dirty="0">
                          <a:effectLst/>
                          <a:uFillTx/>
                          <a:latin typeface="Arial"/>
                        </a:rPr>
                        <a:t> </a:t>
                      </a:r>
                      <a:r>
                        <a:rPr lang="en-GB" sz="4400" u="none" strike="noStrike" cap="none" spc="0" baseline="0" dirty="0">
                          <a:effectLst/>
                          <a:uFillTx/>
                          <a:latin typeface="Arial"/>
                          <a:sym typeface="Helvetica Neue Light"/>
                        </a:rPr>
                        <a:t> Provide a clear sense of direction.</a:t>
                      </a:r>
                    </a:p>
                    <a:p>
                      <a:pPr algn="l"/>
                      <a:endParaRPr lang="en-GB" sz="4400" dirty="0">
                        <a:latin typeface="Arial"/>
                        <a:cs typeface="Arial"/>
                      </a:endParaRPr>
                    </a:p>
                  </a:txBody>
                  <a:tcPr>
                    <a:solidFill>
                      <a:schemeClr val="accent1">
                        <a:lumMod val="20000"/>
                        <a:lumOff val="80000"/>
                      </a:schemeClr>
                    </a:solidFill>
                  </a:tcPr>
                </a:tc>
                <a:tc>
                  <a:txBody>
                    <a:bodyPr/>
                    <a:lstStyle/>
                    <a:p>
                      <a:pPr algn="l"/>
                      <a:r>
                        <a:rPr lang="en-GB" sz="4400" b="1" dirty="0">
                          <a:latin typeface="Arial"/>
                        </a:rPr>
                        <a:t>A Part to Play</a:t>
                      </a:r>
                    </a:p>
                    <a:p>
                      <a:pPr algn="l"/>
                      <a:r>
                        <a:rPr lang="en-GB" sz="3200" u="none" strike="noStrike" cap="none" spc="0" baseline="0" dirty="0">
                          <a:effectLst/>
                          <a:uFillTx/>
                          <a:latin typeface="Arial"/>
                          <a:sym typeface="Helvetica Neue Light"/>
                        </a:rPr>
                        <a:t>Show people the part each of them plays in the future and how they contribute.</a:t>
                      </a:r>
                      <a:r>
                        <a:rPr lang="en-GB" sz="3200" u="none" strike="noStrike" cap="none" spc="0" baseline="0" dirty="0">
                          <a:effectLst/>
                          <a:uFillTx/>
                          <a:latin typeface="Arial"/>
                        </a:rPr>
                        <a:t> </a:t>
                      </a:r>
                      <a:r>
                        <a:rPr lang="en-GB" sz="3200" u="none" strike="noStrike" cap="none" spc="0" baseline="0" dirty="0">
                          <a:effectLst/>
                          <a:uFillTx/>
                          <a:latin typeface="Arial"/>
                          <a:sym typeface="Helvetica Neue Light"/>
                        </a:rPr>
                        <a:t>Each of us will find one or two of these factors more important than the others.</a:t>
                      </a:r>
                      <a:r>
                        <a:rPr lang="en-GB" sz="3200" u="none" strike="noStrike" cap="none" spc="0" baseline="0" dirty="0">
                          <a:effectLst/>
                          <a:uFillTx/>
                          <a:latin typeface="Arial"/>
                        </a:rPr>
                        <a:t>  </a:t>
                      </a:r>
                    </a:p>
                    <a:p>
                      <a:pPr algn="l"/>
                      <a:endParaRPr lang="en-GB" sz="3200" u="none" strike="noStrike" cap="none" spc="0" baseline="0" dirty="0">
                        <a:effectLst/>
                        <a:uFillTx/>
                        <a:latin typeface="Arial"/>
                      </a:endParaRPr>
                    </a:p>
                    <a:p>
                      <a:pPr algn="l"/>
                      <a:r>
                        <a:rPr lang="en-GB" sz="3200" u="none" strike="noStrike" cap="none" spc="0" baseline="0" dirty="0">
                          <a:effectLst/>
                          <a:uFillTx/>
                          <a:latin typeface="Arial"/>
                          <a:sym typeface="Helvetica Neue Light"/>
                        </a:rPr>
                        <a:t>Some of us need to understand the </a:t>
                      </a:r>
                      <a:r>
                        <a:rPr lang="en-GB" sz="3200" b="1" u="none" strike="noStrike" cap="none" spc="0" baseline="0" dirty="0">
                          <a:effectLst/>
                          <a:uFillTx/>
                          <a:latin typeface="Arial"/>
                          <a:sym typeface="Helvetica Neue Light"/>
                        </a:rPr>
                        <a:t>Purpose</a:t>
                      </a:r>
                      <a:r>
                        <a:rPr lang="en-GB" sz="3200" u="none" strike="noStrike" cap="none" spc="0" baseline="0" dirty="0">
                          <a:effectLst/>
                          <a:uFillTx/>
                          <a:latin typeface="Arial"/>
                          <a:sym typeface="Helvetica Neue Light"/>
                        </a:rPr>
                        <a:t>, others need the </a:t>
                      </a:r>
                      <a:r>
                        <a:rPr lang="en-GB" sz="3200" b="1" u="none" strike="noStrike" cap="none" spc="0" baseline="0" dirty="0">
                          <a:effectLst/>
                          <a:uFillTx/>
                          <a:latin typeface="Arial"/>
                          <a:sym typeface="Helvetica Neue Light"/>
                        </a:rPr>
                        <a:t>Picture</a:t>
                      </a:r>
                      <a:r>
                        <a:rPr lang="en-GB" sz="3200" u="none" strike="noStrike" cap="none" spc="0" baseline="0" dirty="0">
                          <a:effectLst/>
                          <a:uFillTx/>
                          <a:latin typeface="Arial"/>
                          <a:sym typeface="Helvetica Neue Light"/>
                        </a:rPr>
                        <a:t>.</a:t>
                      </a:r>
                      <a:r>
                        <a:rPr lang="en-GB" sz="3200" u="none" strike="noStrike" cap="none" spc="0" baseline="0" dirty="0">
                          <a:effectLst/>
                          <a:uFillTx/>
                          <a:latin typeface="Arial"/>
                        </a:rPr>
                        <a:t> </a:t>
                      </a:r>
                      <a:r>
                        <a:rPr lang="en-GB" sz="3200" u="none" strike="noStrike" cap="none" spc="0" baseline="0" dirty="0">
                          <a:effectLst/>
                          <a:uFillTx/>
                          <a:latin typeface="Arial"/>
                          <a:sym typeface="Helvetica Neue Light"/>
                        </a:rPr>
                        <a:t> For some a detailed </a:t>
                      </a:r>
                      <a:r>
                        <a:rPr lang="en-GB" sz="3200" b="1" u="none" strike="noStrike" cap="none" spc="0" baseline="0" dirty="0">
                          <a:effectLst/>
                          <a:uFillTx/>
                          <a:latin typeface="Arial"/>
                          <a:sym typeface="Helvetica Neue Light"/>
                        </a:rPr>
                        <a:t>Plan</a:t>
                      </a:r>
                      <a:r>
                        <a:rPr lang="en-GB" sz="3200" u="none" strike="noStrike" cap="none" spc="0" baseline="0" dirty="0">
                          <a:effectLst/>
                          <a:uFillTx/>
                          <a:latin typeface="Arial"/>
                          <a:sym typeface="Helvetica Neue Light"/>
                        </a:rPr>
                        <a:t> is necessary, while others need reassurance that everyone has a </a:t>
                      </a:r>
                      <a:r>
                        <a:rPr lang="en-GB" sz="3200" b="1" u="none" strike="noStrike" cap="none" spc="0" baseline="0" dirty="0">
                          <a:effectLst/>
                          <a:uFillTx/>
                          <a:latin typeface="Arial"/>
                          <a:sym typeface="Helvetica Neue Light"/>
                        </a:rPr>
                        <a:t>Part to Play</a:t>
                      </a:r>
                      <a:r>
                        <a:rPr lang="en-GB" sz="3200" u="none" strike="noStrike" cap="none" spc="0" baseline="0" dirty="0">
                          <a:effectLst/>
                          <a:uFillTx/>
                          <a:latin typeface="Arial"/>
                          <a:sym typeface="Helvetica Neue Light"/>
                        </a:rPr>
                        <a:t>.</a:t>
                      </a:r>
                    </a:p>
                    <a:p>
                      <a:pPr algn="l"/>
                      <a:endParaRPr lang="en-GB" sz="3200" dirty="0">
                        <a:latin typeface="Arial"/>
                        <a:cs typeface="Arial"/>
                      </a:endParaRPr>
                    </a:p>
                  </a:txBody>
                  <a:tcPr>
                    <a:solidFill>
                      <a:schemeClr val="accent3">
                        <a:lumMod val="40000"/>
                        <a:lumOff val="60000"/>
                      </a:schemeClr>
                    </a:solidFill>
                  </a:tcPr>
                </a:tc>
                <a:extLst>
                  <a:ext uri="{0D108BD9-81ED-4DB2-BD59-A6C34878D82A}">
                    <a16:rowId xmlns:a16="http://schemas.microsoft.com/office/drawing/2014/main" val="373550109"/>
                  </a:ext>
                </a:extLst>
              </a:tr>
            </a:tbl>
          </a:graphicData>
        </a:graphic>
      </p:graphicFrame>
      <p:graphicFrame>
        <p:nvGraphicFramePr>
          <p:cNvPr id="4" name="Content Placeholder 3">
            <a:extLst>
              <a:ext uri="{FF2B5EF4-FFF2-40B4-BE49-F238E27FC236}">
                <a16:creationId xmlns:a16="http://schemas.microsoft.com/office/drawing/2014/main" id="{A1AE534A-EDEB-48F7-960B-9E817B3F00FE}"/>
              </a:ext>
            </a:extLst>
          </p:cNvPr>
          <p:cNvGraphicFramePr>
            <a:graphicFrameLocks noGrp="1" noChangeAspect="1"/>
          </p:cNvGraphicFramePr>
          <p:nvPr>
            <p:ph idx="1"/>
            <p:extLst>
              <p:ext uri="{D42A27DB-BD31-4B8C-83A1-F6EECF244321}">
                <p14:modId xmlns:p14="http://schemas.microsoft.com/office/powerpoint/2010/main" val="3359580075"/>
              </p:ext>
            </p:extLst>
          </p:nvPr>
        </p:nvGraphicFramePr>
        <p:xfrm>
          <a:off x="14528800" y="641351"/>
          <a:ext cx="2370666" cy="2000249"/>
        </p:xfrm>
        <a:graphic>
          <a:graphicData uri="http://schemas.openxmlformats.org/presentationml/2006/ole">
            <mc:AlternateContent xmlns:mc="http://schemas.openxmlformats.org/markup-compatibility/2006">
              <mc:Choice xmlns:v="urn:schemas-microsoft-com:vml" Requires="v">
                <p:oleObj spid="_x0000_s4099" name="Document" showAsIcon="1" r:id="rId3" imgW="914400" imgH="771480" progId="Word.Document.12">
                  <p:embed/>
                </p:oleObj>
              </mc:Choice>
              <mc:Fallback>
                <p:oleObj name="Document" showAsIcon="1" r:id="rId3" imgW="914400" imgH="771480" progId="Word.Document.12">
                  <p:embed/>
                  <p:pic>
                    <p:nvPicPr>
                      <p:cNvPr id="0" name=""/>
                      <p:cNvPicPr/>
                      <p:nvPr/>
                    </p:nvPicPr>
                    <p:blipFill>
                      <a:blip r:embed="rId4"/>
                      <a:stretch>
                        <a:fillRect/>
                      </a:stretch>
                    </p:blipFill>
                    <p:spPr>
                      <a:xfrm>
                        <a:off x="14528800" y="641351"/>
                        <a:ext cx="2370666" cy="2000249"/>
                      </a:xfrm>
                      <a:prstGeom prst="rect">
                        <a:avLst/>
                      </a:prstGeom>
                    </p:spPr>
                  </p:pic>
                </p:oleObj>
              </mc:Fallback>
            </mc:AlternateContent>
          </a:graphicData>
        </a:graphic>
      </p:graphicFrame>
    </p:spTree>
    <p:extLst>
      <p:ext uri="{BB962C8B-B14F-4D97-AF65-F5344CB8AC3E}">
        <p14:creationId xmlns:p14="http://schemas.microsoft.com/office/powerpoint/2010/main" val="2218167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019C5-B69C-4D5A-8686-51DC3A87C1CA}"/>
              </a:ext>
            </a:extLst>
          </p:cNvPr>
          <p:cNvSpPr>
            <a:spLocks noGrp="1"/>
          </p:cNvSpPr>
          <p:nvPr>
            <p:ph type="title"/>
          </p:nvPr>
        </p:nvSpPr>
        <p:spPr>
          <a:xfrm>
            <a:off x="1270000" y="0"/>
            <a:ext cx="23114000" cy="2006600"/>
          </a:xfrm>
        </p:spPr>
        <p:txBody>
          <a:bodyPr/>
          <a:lstStyle/>
          <a:p>
            <a:r>
              <a:rPr lang="en-GB" b="1" dirty="0"/>
              <a:t>Readiness and Capability Preparation</a:t>
            </a:r>
          </a:p>
        </p:txBody>
      </p:sp>
      <p:graphicFrame>
        <p:nvGraphicFramePr>
          <p:cNvPr id="5" name="Table 4">
            <a:extLst>
              <a:ext uri="{FF2B5EF4-FFF2-40B4-BE49-F238E27FC236}">
                <a16:creationId xmlns:a16="http://schemas.microsoft.com/office/drawing/2014/main" id="{A4D526EB-713F-4663-AE2E-F3A6CA5FD4FE}"/>
              </a:ext>
            </a:extLst>
          </p:cNvPr>
          <p:cNvGraphicFramePr>
            <a:graphicFrameLocks noGrp="1"/>
          </p:cNvGraphicFramePr>
          <p:nvPr/>
        </p:nvGraphicFramePr>
        <p:xfrm>
          <a:off x="1689099" y="2573866"/>
          <a:ext cx="21293292" cy="10209230"/>
        </p:xfrm>
        <a:graphic>
          <a:graphicData uri="http://schemas.openxmlformats.org/drawingml/2006/table">
            <a:tbl>
              <a:tblPr firstRow="1" firstCol="1" bandRow="1">
                <a:tableStyleId>{5940675A-B579-460E-94D1-54222C63F5DA}</a:tableStyleId>
              </a:tblPr>
              <a:tblGrid>
                <a:gridCol w="7094686">
                  <a:extLst>
                    <a:ext uri="{9D8B030D-6E8A-4147-A177-3AD203B41FA5}">
                      <a16:colId xmlns:a16="http://schemas.microsoft.com/office/drawing/2014/main" val="3440278955"/>
                    </a:ext>
                  </a:extLst>
                </a:gridCol>
                <a:gridCol w="2364895">
                  <a:extLst>
                    <a:ext uri="{9D8B030D-6E8A-4147-A177-3AD203B41FA5}">
                      <a16:colId xmlns:a16="http://schemas.microsoft.com/office/drawing/2014/main" val="4294964352"/>
                    </a:ext>
                  </a:extLst>
                </a:gridCol>
                <a:gridCol w="2367204">
                  <a:extLst>
                    <a:ext uri="{9D8B030D-6E8A-4147-A177-3AD203B41FA5}">
                      <a16:colId xmlns:a16="http://schemas.microsoft.com/office/drawing/2014/main" val="3282006036"/>
                    </a:ext>
                  </a:extLst>
                </a:gridCol>
                <a:gridCol w="2367204">
                  <a:extLst>
                    <a:ext uri="{9D8B030D-6E8A-4147-A177-3AD203B41FA5}">
                      <a16:colId xmlns:a16="http://schemas.microsoft.com/office/drawing/2014/main" val="4008767638"/>
                    </a:ext>
                  </a:extLst>
                </a:gridCol>
                <a:gridCol w="2364895">
                  <a:extLst>
                    <a:ext uri="{9D8B030D-6E8A-4147-A177-3AD203B41FA5}">
                      <a16:colId xmlns:a16="http://schemas.microsoft.com/office/drawing/2014/main" val="1822648426"/>
                    </a:ext>
                  </a:extLst>
                </a:gridCol>
                <a:gridCol w="2367204">
                  <a:extLst>
                    <a:ext uri="{9D8B030D-6E8A-4147-A177-3AD203B41FA5}">
                      <a16:colId xmlns:a16="http://schemas.microsoft.com/office/drawing/2014/main" val="2145895717"/>
                    </a:ext>
                  </a:extLst>
                </a:gridCol>
                <a:gridCol w="2367204">
                  <a:extLst>
                    <a:ext uri="{9D8B030D-6E8A-4147-A177-3AD203B41FA5}">
                      <a16:colId xmlns:a16="http://schemas.microsoft.com/office/drawing/2014/main" val="4254651084"/>
                    </a:ext>
                  </a:extLst>
                </a:gridCol>
              </a:tblGrid>
              <a:tr h="1920548">
                <a:tc rowSpan="2">
                  <a:txBody>
                    <a:bodyPr/>
                    <a:lstStyle/>
                    <a:p>
                      <a:pPr algn="ctr">
                        <a:lnSpc>
                          <a:spcPct val="107000"/>
                        </a:lnSpc>
                        <a:spcAft>
                          <a:spcPts val="0"/>
                        </a:spcAft>
                      </a:pPr>
                      <a:r>
                        <a:rPr lang="en-GB" sz="4400" dirty="0">
                          <a:effectLst/>
                          <a:latin typeface="Arial"/>
                        </a:rPr>
                        <a:t>Key People / Groups</a:t>
                      </a:r>
                      <a:endParaRPr lang="en-GB" sz="4400">
                        <a:effectLst/>
                        <a:latin typeface="Arial"/>
                        <a:ea typeface="Calibri" panose="020F0502020204030204" pitchFamily="34" charset="0"/>
                        <a:cs typeface="Times New Roman"/>
                      </a:endParaRPr>
                    </a:p>
                  </a:txBody>
                  <a:tcPr marL="68580" marR="68580" marT="0" marB="0"/>
                </a:tc>
                <a:tc gridSpan="3">
                  <a:txBody>
                    <a:bodyPr/>
                    <a:lstStyle/>
                    <a:p>
                      <a:pPr algn="ctr">
                        <a:lnSpc>
                          <a:spcPct val="107000"/>
                        </a:lnSpc>
                        <a:spcAft>
                          <a:spcPts val="0"/>
                        </a:spcAft>
                      </a:pPr>
                      <a:r>
                        <a:rPr lang="en-GB" sz="4400" dirty="0">
                          <a:effectLst/>
                          <a:latin typeface="Arial"/>
                        </a:rPr>
                        <a:t>Readiness</a:t>
                      </a:r>
                    </a:p>
                    <a:p>
                      <a:pPr algn="ctr">
                        <a:lnSpc>
                          <a:spcPct val="107000"/>
                        </a:lnSpc>
                        <a:spcAft>
                          <a:spcPts val="0"/>
                        </a:spcAft>
                      </a:pPr>
                      <a:r>
                        <a:rPr lang="en-GB" sz="4400" dirty="0">
                          <a:effectLst/>
                          <a:latin typeface="Arial"/>
                        </a:rPr>
                        <a:t>(Commitment / Willingness)</a:t>
                      </a:r>
                      <a:endParaRPr lang="en-GB" sz="4400">
                        <a:effectLst/>
                        <a:latin typeface="Arial"/>
                        <a:ea typeface="Calibri" panose="020F0502020204030204" pitchFamily="34" charset="0"/>
                        <a:cs typeface="Times New Roman"/>
                      </a:endParaRPr>
                    </a:p>
                  </a:txBody>
                  <a:tcPr marL="68580" marR="68580" marT="0" marB="0"/>
                </a:tc>
                <a:tc hMerge="1">
                  <a:txBody>
                    <a:bodyPr/>
                    <a:lstStyle/>
                    <a:p>
                      <a:endParaRPr lang="en-GB"/>
                    </a:p>
                  </a:txBody>
                  <a:tcPr/>
                </a:tc>
                <a:tc hMerge="1">
                  <a:txBody>
                    <a:bodyPr/>
                    <a:lstStyle/>
                    <a:p>
                      <a:endParaRPr lang="en-GB"/>
                    </a:p>
                  </a:txBody>
                  <a:tcPr/>
                </a:tc>
                <a:tc gridSpan="3">
                  <a:txBody>
                    <a:bodyPr/>
                    <a:lstStyle/>
                    <a:p>
                      <a:pPr algn="ctr">
                        <a:lnSpc>
                          <a:spcPct val="107000"/>
                        </a:lnSpc>
                        <a:spcAft>
                          <a:spcPts val="0"/>
                        </a:spcAft>
                      </a:pPr>
                      <a:r>
                        <a:rPr lang="en-GB" sz="4400" dirty="0">
                          <a:effectLst/>
                          <a:latin typeface="Arial"/>
                        </a:rPr>
                        <a:t>Capabilities</a:t>
                      </a:r>
                    </a:p>
                    <a:p>
                      <a:pPr algn="ctr">
                        <a:lnSpc>
                          <a:spcPct val="107000"/>
                        </a:lnSpc>
                        <a:spcAft>
                          <a:spcPts val="0"/>
                        </a:spcAft>
                      </a:pPr>
                      <a:r>
                        <a:rPr lang="en-GB" sz="4400" dirty="0">
                          <a:effectLst/>
                          <a:latin typeface="Arial"/>
                        </a:rPr>
                        <a:t>(Power / Influence)</a:t>
                      </a:r>
                      <a:endParaRPr lang="en-GB" sz="4400">
                        <a:effectLst/>
                        <a:latin typeface="Arial"/>
                        <a:ea typeface="Calibri" panose="020F0502020204030204" pitchFamily="34" charset="0"/>
                        <a:cs typeface="Times New Roman"/>
                      </a:endParaRPr>
                    </a:p>
                  </a:txBody>
                  <a:tcPr marL="68580" marR="68580"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683822366"/>
                  </a:ext>
                </a:extLst>
              </a:tr>
              <a:tr h="1381447">
                <a:tc vMerge="1">
                  <a:txBody>
                    <a:bodyPr/>
                    <a:lstStyle/>
                    <a:p>
                      <a:endParaRPr lang="en-GB"/>
                    </a:p>
                  </a:txBody>
                  <a:tcPr/>
                </a:tc>
                <a:tc>
                  <a:txBody>
                    <a:bodyPr/>
                    <a:lstStyle/>
                    <a:p>
                      <a:pPr algn="ctr">
                        <a:lnSpc>
                          <a:spcPct val="200000"/>
                        </a:lnSpc>
                        <a:spcAft>
                          <a:spcPts val="0"/>
                        </a:spcAft>
                      </a:pPr>
                      <a:r>
                        <a:rPr lang="en-GB" sz="4400" dirty="0">
                          <a:effectLst/>
                          <a:latin typeface="Arial"/>
                        </a:rPr>
                        <a:t>High</a:t>
                      </a:r>
                      <a:endParaRPr lang="en-GB" sz="4400">
                        <a:effectLst/>
                        <a:latin typeface="Arial"/>
                        <a:ea typeface="Calibri" panose="020F0502020204030204" pitchFamily="34" charset="0"/>
                        <a:cs typeface="Times New Roman"/>
                      </a:endParaRPr>
                    </a:p>
                  </a:txBody>
                  <a:tcPr marL="68580" marR="68580" marT="0" marB="0"/>
                </a:tc>
                <a:tc>
                  <a:txBody>
                    <a:bodyPr/>
                    <a:lstStyle/>
                    <a:p>
                      <a:pPr algn="ctr">
                        <a:lnSpc>
                          <a:spcPct val="200000"/>
                        </a:lnSpc>
                        <a:spcAft>
                          <a:spcPts val="0"/>
                        </a:spcAft>
                      </a:pPr>
                      <a:r>
                        <a:rPr lang="en-GB" sz="4400" dirty="0">
                          <a:effectLst/>
                          <a:latin typeface="Arial"/>
                        </a:rPr>
                        <a:t>Med</a:t>
                      </a:r>
                      <a:endParaRPr lang="en-GB" sz="4400">
                        <a:effectLst/>
                        <a:latin typeface="Arial"/>
                        <a:ea typeface="Calibri" panose="020F0502020204030204" pitchFamily="34" charset="0"/>
                        <a:cs typeface="Times New Roman"/>
                      </a:endParaRPr>
                    </a:p>
                  </a:txBody>
                  <a:tcPr marL="68580" marR="68580" marT="0" marB="0"/>
                </a:tc>
                <a:tc>
                  <a:txBody>
                    <a:bodyPr/>
                    <a:lstStyle/>
                    <a:p>
                      <a:pPr algn="ctr">
                        <a:lnSpc>
                          <a:spcPct val="200000"/>
                        </a:lnSpc>
                        <a:spcAft>
                          <a:spcPts val="0"/>
                        </a:spcAft>
                      </a:pPr>
                      <a:r>
                        <a:rPr lang="en-GB" sz="4400" dirty="0">
                          <a:effectLst/>
                          <a:latin typeface="Arial"/>
                        </a:rPr>
                        <a:t>Low</a:t>
                      </a:r>
                      <a:endParaRPr lang="en-GB" sz="4400">
                        <a:effectLst/>
                        <a:latin typeface="Arial"/>
                        <a:ea typeface="Calibri" panose="020F0502020204030204" pitchFamily="34" charset="0"/>
                        <a:cs typeface="Times New Roman"/>
                      </a:endParaRPr>
                    </a:p>
                  </a:txBody>
                  <a:tcPr marL="68580" marR="68580" marT="0" marB="0"/>
                </a:tc>
                <a:tc>
                  <a:txBody>
                    <a:bodyPr/>
                    <a:lstStyle/>
                    <a:p>
                      <a:pPr algn="ctr">
                        <a:lnSpc>
                          <a:spcPct val="200000"/>
                        </a:lnSpc>
                        <a:spcAft>
                          <a:spcPts val="0"/>
                        </a:spcAft>
                      </a:pPr>
                      <a:r>
                        <a:rPr lang="en-GB" sz="4400" dirty="0">
                          <a:effectLst/>
                          <a:latin typeface="Arial"/>
                        </a:rPr>
                        <a:t>High</a:t>
                      </a:r>
                      <a:endParaRPr lang="en-GB" sz="4400">
                        <a:effectLst/>
                        <a:latin typeface="Arial"/>
                        <a:ea typeface="Calibri" panose="020F0502020204030204" pitchFamily="34" charset="0"/>
                        <a:cs typeface="Times New Roman"/>
                      </a:endParaRPr>
                    </a:p>
                  </a:txBody>
                  <a:tcPr marL="68580" marR="68580" marT="0" marB="0"/>
                </a:tc>
                <a:tc>
                  <a:txBody>
                    <a:bodyPr/>
                    <a:lstStyle/>
                    <a:p>
                      <a:pPr algn="ctr">
                        <a:lnSpc>
                          <a:spcPct val="200000"/>
                        </a:lnSpc>
                        <a:spcAft>
                          <a:spcPts val="0"/>
                        </a:spcAft>
                      </a:pPr>
                      <a:r>
                        <a:rPr lang="en-GB" sz="4400" dirty="0">
                          <a:effectLst/>
                          <a:latin typeface="Arial"/>
                        </a:rPr>
                        <a:t>Med</a:t>
                      </a:r>
                      <a:endParaRPr lang="en-GB" sz="4400">
                        <a:effectLst/>
                        <a:latin typeface="Arial"/>
                        <a:ea typeface="Calibri" panose="020F0502020204030204" pitchFamily="34" charset="0"/>
                        <a:cs typeface="Times New Roman"/>
                      </a:endParaRPr>
                    </a:p>
                  </a:txBody>
                  <a:tcPr marL="68580" marR="68580" marT="0" marB="0"/>
                </a:tc>
                <a:tc>
                  <a:txBody>
                    <a:bodyPr/>
                    <a:lstStyle/>
                    <a:p>
                      <a:pPr algn="ctr">
                        <a:lnSpc>
                          <a:spcPct val="200000"/>
                        </a:lnSpc>
                        <a:spcAft>
                          <a:spcPts val="0"/>
                        </a:spcAft>
                      </a:pPr>
                      <a:r>
                        <a:rPr lang="en-GB" sz="4400" dirty="0">
                          <a:effectLst/>
                          <a:latin typeface="Arial"/>
                        </a:rPr>
                        <a:t>Low</a:t>
                      </a:r>
                      <a:endParaRPr lang="en-GB" sz="4400">
                        <a:effectLst/>
                        <a:latin typeface="Arial"/>
                        <a:ea typeface="Calibri" panose="020F0502020204030204" pitchFamily="34" charset="0"/>
                        <a:cs typeface="Times New Roman"/>
                      </a:endParaRPr>
                    </a:p>
                  </a:txBody>
                  <a:tcPr marL="68580" marR="68580" marT="0" marB="0"/>
                </a:tc>
                <a:extLst>
                  <a:ext uri="{0D108BD9-81ED-4DB2-BD59-A6C34878D82A}">
                    <a16:rowId xmlns:a16="http://schemas.microsoft.com/office/drawing/2014/main" val="3941485970"/>
                  </a:ext>
                </a:extLst>
              </a:tr>
              <a:tr h="1381447">
                <a:tc>
                  <a:txBody>
                    <a:bodyPr/>
                    <a:lstStyle/>
                    <a:p>
                      <a:pPr algn="ctr">
                        <a:lnSpc>
                          <a:spcPct val="200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67203107"/>
                  </a:ext>
                </a:extLst>
              </a:tr>
              <a:tr h="1381447">
                <a:tc>
                  <a:txBody>
                    <a:bodyPr/>
                    <a:lstStyle/>
                    <a:p>
                      <a:pPr algn="ctr">
                        <a:lnSpc>
                          <a:spcPct val="200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n-GB" sz="16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12117965"/>
                  </a:ext>
                </a:extLst>
              </a:tr>
              <a:tr h="1381447">
                <a:tc>
                  <a:txBody>
                    <a:bodyPr/>
                    <a:lstStyle/>
                    <a:p>
                      <a:pPr algn="ctr">
                        <a:lnSpc>
                          <a:spcPct val="200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41677020"/>
                  </a:ext>
                </a:extLst>
              </a:tr>
              <a:tr h="1381447">
                <a:tc>
                  <a:txBody>
                    <a:bodyPr/>
                    <a:lstStyle/>
                    <a:p>
                      <a:pPr algn="ctr">
                        <a:lnSpc>
                          <a:spcPct val="200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4262109"/>
                  </a:ext>
                </a:extLst>
              </a:tr>
              <a:tr h="1381447">
                <a:tc>
                  <a:txBody>
                    <a:bodyPr/>
                    <a:lstStyle/>
                    <a:p>
                      <a:pPr algn="ctr">
                        <a:lnSpc>
                          <a:spcPct val="200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36505743"/>
                  </a:ext>
                </a:extLst>
              </a:tr>
            </a:tbl>
          </a:graphicData>
        </a:graphic>
      </p:graphicFrame>
    </p:spTree>
    <p:extLst>
      <p:ext uri="{BB962C8B-B14F-4D97-AF65-F5344CB8AC3E}">
        <p14:creationId xmlns:p14="http://schemas.microsoft.com/office/powerpoint/2010/main" val="185897909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riding the waves">
            <a:extLst>
              <a:ext uri="{FF2B5EF4-FFF2-40B4-BE49-F238E27FC236}">
                <a16:creationId xmlns:a16="http://schemas.microsoft.com/office/drawing/2014/main" id="{6D1C1602-2065-49E4-969B-9FF2896C4A6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793"/>
          <a:stretch/>
        </p:blipFill>
        <p:spPr bwMode="auto">
          <a:xfrm>
            <a:off x="20" y="10"/>
            <a:ext cx="24383980" cy="13715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576668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 name="Logo_purple.pdf" descr="Logo_purple.pdf"/>
          <p:cNvPicPr>
            <a:picLocks noChangeAspect="1"/>
          </p:cNvPicPr>
          <p:nvPr/>
        </p:nvPicPr>
        <p:blipFill>
          <a:blip r:embed="rId3"/>
          <a:stretch>
            <a:fillRect/>
          </a:stretch>
        </p:blipFill>
        <p:spPr>
          <a:xfrm>
            <a:off x="495687" y="12632219"/>
            <a:ext cx="3044950" cy="827472"/>
          </a:xfrm>
          <a:prstGeom prst="rect">
            <a:avLst/>
          </a:prstGeom>
          <a:ln w="12700">
            <a:miter lim="400000"/>
          </a:ln>
        </p:spPr>
      </p:pic>
      <p:sp>
        <p:nvSpPr>
          <p:cNvPr id="139" name="www.duncanwallace.org.uk"/>
          <p:cNvSpPr txBox="1"/>
          <p:nvPr/>
        </p:nvSpPr>
        <p:spPr>
          <a:xfrm>
            <a:off x="19294527" y="12804655"/>
            <a:ext cx="4353878" cy="482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500" b="0">
                <a:solidFill>
                  <a:srgbClr val="636095"/>
                </a:solidFill>
                <a:latin typeface="Metropolis Semi Bold"/>
                <a:ea typeface="Metropolis Semi Bold"/>
                <a:cs typeface="Metropolis Semi Bold"/>
                <a:sym typeface="Metropolis Semi Bold"/>
              </a:defRPr>
            </a:lvl1pPr>
          </a:lstStyle>
          <a:p>
            <a:r>
              <a:t>www.duncanwallace.org.uk</a:t>
            </a:r>
          </a:p>
        </p:txBody>
      </p:sp>
      <p:pic>
        <p:nvPicPr>
          <p:cNvPr id="6" name="Content Placeholder 4">
            <a:extLst>
              <a:ext uri="{FF2B5EF4-FFF2-40B4-BE49-F238E27FC236}">
                <a16:creationId xmlns:a16="http://schemas.microsoft.com/office/drawing/2014/main" id="{98A18ECC-CC40-4967-A704-F5B2693345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9477" y="3525078"/>
            <a:ext cx="13331687" cy="6665844"/>
          </a:xfrm>
          <a:prstGeom prst="rect">
            <a:avLst/>
          </a:prstGeom>
        </p:spPr>
      </p:pic>
      <p:sp>
        <p:nvSpPr>
          <p:cNvPr id="7" name="Title 7">
            <a:extLst>
              <a:ext uri="{FF2B5EF4-FFF2-40B4-BE49-F238E27FC236}">
                <a16:creationId xmlns:a16="http://schemas.microsoft.com/office/drawing/2014/main" id="{987257FF-6C85-4277-9D6C-FB9B193F1A35}"/>
              </a:ext>
            </a:extLst>
          </p:cNvPr>
          <p:cNvSpPr txBox="1">
            <a:spLocks/>
          </p:cNvSpPr>
          <p:nvPr/>
        </p:nvSpPr>
        <p:spPr>
          <a:xfrm>
            <a:off x="14172223" y="8270396"/>
            <a:ext cx="5122304" cy="1920526"/>
          </a:xfrm>
          <a:prstGeom prst="rect">
            <a:avLst/>
          </a:prstGeom>
          <a:noFill/>
          <a:effectLst>
            <a:outerShdw blurRad="50800" dist="38100" dir="2700000" algn="tl" rotWithShape="0">
              <a:prstClr val="black">
                <a:alpha val="40000"/>
              </a:prstClr>
            </a:outerShdw>
          </a:effectLst>
        </p:spPr>
        <p:txBody>
          <a:bodyPr wrap="square" rtlCol="0">
            <a:spAutoFit/>
            <a:scene3d>
              <a:camera prst="orthographicFront"/>
              <a:lightRig rig="soft" dir="t">
                <a:rot lat="0" lon="0" rev="16800000"/>
              </a:lightRig>
            </a:scene3d>
            <a:sp3d extrusionH="57150" prstMaterial="softEdge">
              <a:bevelT w="38100" h="38100" prst="angle"/>
            </a:sp3d>
          </a:bodyPr>
          <a:lstStyle>
            <a:lvl1pPr marL="0" marR="0" indent="0" algn="l" defTabSz="825500" rtl="0" eaLnBrk="1" latinLnBrk="0" hangingPunct="1">
              <a:lnSpc>
                <a:spcPct val="90000"/>
              </a:lnSpc>
              <a:spcBef>
                <a:spcPts val="0"/>
              </a:spcBef>
              <a:spcAft>
                <a:spcPts val="0"/>
              </a:spcAft>
              <a:buClrTx/>
              <a:buSzTx/>
              <a:buFontTx/>
              <a:buNone/>
              <a:tabLst/>
              <a:defRPr sz="6800" b="0" i="0" u="none" strike="noStrike" cap="none" spc="0" baseline="0">
                <a:solidFill>
                  <a:srgbClr val="76584C"/>
                </a:solidFill>
                <a:uFillTx/>
                <a:latin typeface="+mn-lt"/>
                <a:ea typeface="+mn-ea"/>
                <a:cs typeface="+mn-cs"/>
                <a:sym typeface="LeagueSpartan-Bold"/>
              </a:defRPr>
            </a:lvl1pPr>
            <a:lvl2pPr marL="0" marR="0" indent="0" algn="l" defTabSz="825500" rtl="0" eaLnBrk="1" latinLnBrk="0" hangingPunct="1">
              <a:lnSpc>
                <a:spcPct val="90000"/>
              </a:lnSpc>
              <a:spcBef>
                <a:spcPts val="0"/>
              </a:spcBef>
              <a:spcAft>
                <a:spcPts val="0"/>
              </a:spcAft>
              <a:buClrTx/>
              <a:buSzTx/>
              <a:buFontTx/>
              <a:buNone/>
              <a:tabLst/>
              <a:defRPr sz="6800" b="0" i="0" u="none" strike="noStrike" cap="none" spc="0" baseline="0">
                <a:solidFill>
                  <a:srgbClr val="76584C"/>
                </a:solidFill>
                <a:uFillTx/>
                <a:latin typeface="+mn-lt"/>
                <a:ea typeface="+mn-ea"/>
                <a:cs typeface="+mn-cs"/>
                <a:sym typeface="LeagueSpartan-Bold"/>
              </a:defRPr>
            </a:lvl2pPr>
            <a:lvl3pPr marL="0" marR="0" indent="0" algn="l" defTabSz="825500" rtl="0" eaLnBrk="1" latinLnBrk="0" hangingPunct="1">
              <a:lnSpc>
                <a:spcPct val="90000"/>
              </a:lnSpc>
              <a:spcBef>
                <a:spcPts val="0"/>
              </a:spcBef>
              <a:spcAft>
                <a:spcPts val="0"/>
              </a:spcAft>
              <a:buClrTx/>
              <a:buSzTx/>
              <a:buFontTx/>
              <a:buNone/>
              <a:tabLst/>
              <a:defRPr sz="6800" b="0" i="0" u="none" strike="noStrike" cap="none" spc="0" baseline="0">
                <a:solidFill>
                  <a:srgbClr val="76584C"/>
                </a:solidFill>
                <a:uFillTx/>
                <a:latin typeface="+mn-lt"/>
                <a:ea typeface="+mn-ea"/>
                <a:cs typeface="+mn-cs"/>
                <a:sym typeface="LeagueSpartan-Bold"/>
              </a:defRPr>
            </a:lvl3pPr>
            <a:lvl4pPr marL="0" marR="0" indent="0" algn="l" defTabSz="825500" rtl="0" eaLnBrk="1" latinLnBrk="0" hangingPunct="1">
              <a:lnSpc>
                <a:spcPct val="90000"/>
              </a:lnSpc>
              <a:spcBef>
                <a:spcPts val="0"/>
              </a:spcBef>
              <a:spcAft>
                <a:spcPts val="0"/>
              </a:spcAft>
              <a:buClrTx/>
              <a:buSzTx/>
              <a:buFontTx/>
              <a:buNone/>
              <a:tabLst/>
              <a:defRPr sz="6800" b="0" i="0" u="none" strike="noStrike" cap="none" spc="0" baseline="0">
                <a:solidFill>
                  <a:srgbClr val="76584C"/>
                </a:solidFill>
                <a:uFillTx/>
                <a:latin typeface="+mn-lt"/>
                <a:ea typeface="+mn-ea"/>
                <a:cs typeface="+mn-cs"/>
                <a:sym typeface="LeagueSpartan-Bold"/>
              </a:defRPr>
            </a:lvl4pPr>
            <a:lvl5pPr marL="0" marR="0" indent="0" algn="l" defTabSz="825500" rtl="0" eaLnBrk="1" latinLnBrk="0" hangingPunct="1">
              <a:lnSpc>
                <a:spcPct val="90000"/>
              </a:lnSpc>
              <a:spcBef>
                <a:spcPts val="0"/>
              </a:spcBef>
              <a:spcAft>
                <a:spcPts val="0"/>
              </a:spcAft>
              <a:buClrTx/>
              <a:buSzTx/>
              <a:buFontTx/>
              <a:buNone/>
              <a:tabLst/>
              <a:defRPr sz="6800" b="0" i="0" u="none" strike="noStrike" cap="none" spc="0" baseline="0">
                <a:solidFill>
                  <a:srgbClr val="76584C"/>
                </a:solidFill>
                <a:uFillTx/>
                <a:latin typeface="+mn-lt"/>
                <a:ea typeface="+mn-ea"/>
                <a:cs typeface="+mn-cs"/>
                <a:sym typeface="LeagueSpartan-Bold"/>
              </a:defRPr>
            </a:lvl5pPr>
            <a:lvl6pPr marL="0" marR="0" indent="0" algn="l" defTabSz="825500" rtl="0" eaLnBrk="1" latinLnBrk="0" hangingPunct="1">
              <a:lnSpc>
                <a:spcPct val="90000"/>
              </a:lnSpc>
              <a:spcBef>
                <a:spcPts val="0"/>
              </a:spcBef>
              <a:spcAft>
                <a:spcPts val="0"/>
              </a:spcAft>
              <a:buClrTx/>
              <a:buSzTx/>
              <a:buFontTx/>
              <a:buNone/>
              <a:tabLst/>
              <a:defRPr sz="6800" b="0" i="0" u="none" strike="noStrike" cap="none" spc="0" baseline="0">
                <a:solidFill>
                  <a:srgbClr val="76584C"/>
                </a:solidFill>
                <a:uFillTx/>
                <a:latin typeface="+mn-lt"/>
                <a:ea typeface="+mn-ea"/>
                <a:cs typeface="+mn-cs"/>
                <a:sym typeface="LeagueSpartan-Bold"/>
              </a:defRPr>
            </a:lvl6pPr>
            <a:lvl7pPr marL="0" marR="0" indent="0" algn="l" defTabSz="825500" rtl="0" eaLnBrk="1" latinLnBrk="0" hangingPunct="1">
              <a:lnSpc>
                <a:spcPct val="90000"/>
              </a:lnSpc>
              <a:spcBef>
                <a:spcPts val="0"/>
              </a:spcBef>
              <a:spcAft>
                <a:spcPts val="0"/>
              </a:spcAft>
              <a:buClrTx/>
              <a:buSzTx/>
              <a:buFontTx/>
              <a:buNone/>
              <a:tabLst/>
              <a:defRPr sz="6800" b="0" i="0" u="none" strike="noStrike" cap="none" spc="0" baseline="0">
                <a:solidFill>
                  <a:srgbClr val="76584C"/>
                </a:solidFill>
                <a:uFillTx/>
                <a:latin typeface="+mn-lt"/>
                <a:ea typeface="+mn-ea"/>
                <a:cs typeface="+mn-cs"/>
                <a:sym typeface="LeagueSpartan-Bold"/>
              </a:defRPr>
            </a:lvl7pPr>
            <a:lvl8pPr marL="0" marR="0" indent="0" algn="l" defTabSz="825500" rtl="0" eaLnBrk="1" latinLnBrk="0" hangingPunct="1">
              <a:lnSpc>
                <a:spcPct val="90000"/>
              </a:lnSpc>
              <a:spcBef>
                <a:spcPts val="0"/>
              </a:spcBef>
              <a:spcAft>
                <a:spcPts val="0"/>
              </a:spcAft>
              <a:buClrTx/>
              <a:buSzTx/>
              <a:buFontTx/>
              <a:buNone/>
              <a:tabLst/>
              <a:defRPr sz="6800" b="0" i="0" u="none" strike="noStrike" cap="none" spc="0" baseline="0">
                <a:solidFill>
                  <a:srgbClr val="76584C"/>
                </a:solidFill>
                <a:uFillTx/>
                <a:latin typeface="+mn-lt"/>
                <a:ea typeface="+mn-ea"/>
                <a:cs typeface="+mn-cs"/>
                <a:sym typeface="LeagueSpartan-Bold"/>
              </a:defRPr>
            </a:lvl8pPr>
            <a:lvl9pPr marL="0" marR="0" indent="0" algn="l" defTabSz="825500" rtl="0" eaLnBrk="1" latinLnBrk="0" hangingPunct="1">
              <a:lnSpc>
                <a:spcPct val="90000"/>
              </a:lnSpc>
              <a:spcBef>
                <a:spcPts val="0"/>
              </a:spcBef>
              <a:spcAft>
                <a:spcPts val="0"/>
              </a:spcAft>
              <a:buClrTx/>
              <a:buSzTx/>
              <a:buFontTx/>
              <a:buNone/>
              <a:tabLst/>
              <a:defRPr sz="6800" b="0" i="0" u="none" strike="noStrike" cap="none" spc="0" baseline="0">
                <a:solidFill>
                  <a:srgbClr val="76584C"/>
                </a:solidFill>
                <a:uFillTx/>
                <a:latin typeface="+mn-lt"/>
                <a:ea typeface="+mn-ea"/>
                <a:cs typeface="+mn-cs"/>
                <a:sym typeface="LeagueSpartan-Bold"/>
              </a:defRPr>
            </a:lvl9pPr>
          </a:lstStyle>
          <a:p>
            <a:r>
              <a:rPr lang="en-AU" sz="6600" b="1">
                <a:solidFill>
                  <a:srgbClr val="FF6600"/>
                </a:solidFill>
                <a:latin typeface="Trebuchet MS" pitchFamily="34" charset="0"/>
              </a:rPr>
              <a:t>is the </a:t>
            </a:r>
          </a:p>
          <a:p>
            <a:r>
              <a:rPr lang="en-AU" sz="6600" b="1">
                <a:solidFill>
                  <a:srgbClr val="FF6600"/>
                </a:solidFill>
                <a:latin typeface="Trebuchet MS" pitchFamily="34" charset="0"/>
              </a:rPr>
              <a:t>New Normal</a:t>
            </a:r>
            <a:endParaRPr lang="en-AU" sz="6600" b="1" dirty="0">
              <a:solidFill>
                <a:srgbClr val="FF6600"/>
              </a:solidFill>
              <a:latin typeface="Trebuchet MS" pitchFamily="34" charset="0"/>
            </a:endParaRPr>
          </a:p>
        </p:txBody>
      </p:sp>
    </p:spTree>
    <p:extLst>
      <p:ext uri="{BB962C8B-B14F-4D97-AF65-F5344CB8AC3E}">
        <p14:creationId xmlns:p14="http://schemas.microsoft.com/office/powerpoint/2010/main" val="25677252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 name="Duncan_and_others_talking.jpg" descr="Duncan_and_others_talking.jpg"/>
          <p:cNvPicPr>
            <a:picLocks noChangeAspect="1"/>
          </p:cNvPicPr>
          <p:nvPr/>
        </p:nvPicPr>
        <p:blipFill>
          <a:blip r:embed="rId3"/>
          <a:stretch>
            <a:fillRect/>
          </a:stretch>
        </p:blipFill>
        <p:spPr>
          <a:xfrm>
            <a:off x="-454075" y="-151121"/>
            <a:ext cx="28077109" cy="14249135"/>
          </a:xfrm>
          <a:prstGeom prst="rect">
            <a:avLst/>
          </a:prstGeom>
          <a:ln w="12700">
            <a:miter lim="400000"/>
          </a:ln>
        </p:spPr>
      </p:pic>
      <p:sp>
        <p:nvSpPr>
          <p:cNvPr id="134" name="Rectangle"/>
          <p:cNvSpPr/>
          <p:nvPr/>
        </p:nvSpPr>
        <p:spPr>
          <a:xfrm>
            <a:off x="-385565" y="-214446"/>
            <a:ext cx="24896169" cy="14144892"/>
          </a:xfrm>
          <a:prstGeom prst="rect">
            <a:avLst/>
          </a:prstGeom>
          <a:solidFill>
            <a:srgbClr val="150C16">
              <a:alpha val="65550"/>
            </a:srgbClr>
          </a:solidFill>
          <a:ln w="12700">
            <a:miter lim="400000"/>
          </a:ln>
        </p:spPr>
        <p:txBody>
          <a:bodyPr lIns="0" tIns="0" rIns="0" bIns="0" anchor="ctr"/>
          <a:lstStyle/>
          <a:p>
            <a:pPr>
              <a:defRPr sz="3200" b="0">
                <a:solidFill>
                  <a:srgbClr val="FFFFFF"/>
                </a:solidFill>
                <a:latin typeface="Helvetica Neue Medium"/>
                <a:ea typeface="Helvetica Neue Medium"/>
                <a:cs typeface="Helvetica Neue Medium"/>
                <a:sym typeface="Helvetica Neue Medium"/>
              </a:defRPr>
            </a:pPr>
            <a:endParaRPr/>
          </a:p>
        </p:txBody>
      </p:sp>
      <p:sp>
        <p:nvSpPr>
          <p:cNvPr id="5" name="AutoShape 1">
            <a:extLst>
              <a:ext uri="{FF2B5EF4-FFF2-40B4-BE49-F238E27FC236}">
                <a16:creationId xmlns:a16="http://schemas.microsoft.com/office/drawing/2014/main" id="{F02D944C-F06B-4922-A0AE-12BEC950CDCF}"/>
              </a:ext>
            </a:extLst>
          </p:cNvPr>
          <p:cNvSpPr>
            <a:spLocks noChangeArrowheads="1"/>
          </p:cNvSpPr>
          <p:nvPr/>
        </p:nvSpPr>
        <p:spPr bwMode="auto">
          <a:xfrm>
            <a:off x="1959429" y="520700"/>
            <a:ext cx="20671971" cy="2286000"/>
          </a:xfrm>
          <a:prstGeom prst="roundRect">
            <a:avLst>
              <a:gd name="adj" fmla="val 21667"/>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0" tIns="93600" rIns="180000" bIns="936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ＭＳ Ｐゴシック"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ＭＳ Ｐゴシック"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ＭＳ Ｐゴシック"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ＭＳ Ｐゴシック"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ＭＳ Ｐゴシック" panose="020B0600070205080204" pitchFamily="34" charset="-128"/>
              </a:defRPr>
            </a:lvl9pPr>
          </a:lstStyle>
          <a:p>
            <a:pPr algn="ctr" eaLnBrk="1" hangingPunct="1">
              <a:buClrTx/>
              <a:buFontTx/>
              <a:buNone/>
            </a:pPr>
            <a:r>
              <a:rPr lang="ja-JP" altLang="en-US" sz="6800" b="0" dirty="0">
                <a:solidFill>
                  <a:schemeClr val="bg1"/>
                </a:solidFill>
                <a:latin typeface="+mn-lt"/>
                <a:ea typeface="+mn-ea"/>
                <a:cs typeface="+mn-cs"/>
              </a:rPr>
              <a:t>“</a:t>
            </a:r>
            <a:r>
              <a:rPr lang="en-GB" altLang="en-US" sz="6800" b="0" dirty="0">
                <a:solidFill>
                  <a:schemeClr val="bg1"/>
                </a:solidFill>
                <a:latin typeface="+mn-lt"/>
                <a:ea typeface="+mn-ea"/>
                <a:cs typeface="+mn-cs"/>
              </a:rPr>
              <a:t>Bringing Life to Organisational Change</a:t>
            </a:r>
            <a:r>
              <a:rPr lang="ja-JP" altLang="en-US" sz="6800" b="0" dirty="0">
                <a:solidFill>
                  <a:schemeClr val="bg1"/>
                </a:solidFill>
                <a:latin typeface="+mn-lt"/>
                <a:ea typeface="+mn-ea"/>
                <a:cs typeface="+mn-cs"/>
              </a:rPr>
              <a:t>”</a:t>
            </a:r>
            <a:r>
              <a:rPr lang="en-GB" altLang="en-US" sz="6800" b="0" dirty="0">
                <a:solidFill>
                  <a:schemeClr val="bg1"/>
                </a:solidFill>
                <a:latin typeface="+mn-lt"/>
                <a:ea typeface="+mn-ea"/>
                <a:cs typeface="+mn-cs"/>
              </a:rPr>
              <a:t>       </a:t>
            </a:r>
            <a:br>
              <a:rPr lang="en-GB" altLang="en-US" sz="5600" dirty="0">
                <a:solidFill>
                  <a:schemeClr val="bg1"/>
                </a:solidFill>
              </a:rPr>
            </a:br>
            <a:r>
              <a:rPr lang="en-GB" altLang="en-US" sz="5600" dirty="0">
                <a:solidFill>
                  <a:schemeClr val="bg1"/>
                </a:solidFill>
              </a:rPr>
              <a:t>       </a:t>
            </a:r>
            <a:r>
              <a:rPr lang="en-GB" altLang="en-US" sz="5600" dirty="0">
                <a:solidFill>
                  <a:schemeClr val="bg1"/>
                </a:solidFill>
                <a:hlinkClick r:id="rId4">
                  <a:extLst>
                    <a:ext uri="{A12FA001-AC4F-418D-AE19-62706E023703}">
                      <ahyp:hlinkClr xmlns:ahyp="http://schemas.microsoft.com/office/drawing/2018/hyperlinkcolor" val="tx"/>
                    </a:ext>
                  </a:extLst>
                </a:hlinkClick>
              </a:rPr>
              <a:t>www.margaretwheatley.com</a:t>
            </a:r>
            <a:r>
              <a:rPr lang="en-GB" altLang="en-US" sz="5600" dirty="0">
                <a:solidFill>
                  <a:schemeClr val="bg1"/>
                </a:solidFill>
              </a:rPr>
              <a:t> </a:t>
            </a:r>
          </a:p>
        </p:txBody>
      </p:sp>
      <p:sp>
        <p:nvSpPr>
          <p:cNvPr id="6" name="Text Box 2">
            <a:extLst>
              <a:ext uri="{FF2B5EF4-FFF2-40B4-BE49-F238E27FC236}">
                <a16:creationId xmlns:a16="http://schemas.microsoft.com/office/drawing/2014/main" id="{A18A5FC4-1085-41BD-95A5-5475DBF4F07B}"/>
              </a:ext>
            </a:extLst>
          </p:cNvPr>
          <p:cNvSpPr txBox="1">
            <a:spLocks noChangeArrowheads="1"/>
          </p:cNvSpPr>
          <p:nvPr/>
        </p:nvSpPr>
        <p:spPr bwMode="auto">
          <a:xfrm>
            <a:off x="4178981" y="3533039"/>
            <a:ext cx="17567274" cy="8350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0" tIns="93600" rIns="180000" bIns="93600"/>
          <a:lstStyle>
            <a:lvl1pPr marL="342900" indent="-341313">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000000"/>
                </a:solidFill>
                <a:latin typeface="Arial" panose="020B0604020202020204" pitchFamily="34" charset="0"/>
                <a:ea typeface="ＭＳ Ｐゴシック" panose="020B0600070205080204" pitchFamily="34" charset="-128"/>
              </a:defRPr>
            </a:lvl1pPr>
            <a:lvl2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000000"/>
                </a:solidFill>
                <a:latin typeface="Arial" panose="020B0604020202020204" pitchFamily="34" charset="0"/>
                <a:ea typeface="ＭＳ Ｐゴシック" panose="020B0600070205080204" pitchFamily="34" charset="-128"/>
              </a:defRPr>
            </a:lvl2pPr>
            <a:lvl3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000000"/>
                </a:solidFill>
                <a:latin typeface="Arial" panose="020B0604020202020204" pitchFamily="34" charset="0"/>
                <a:ea typeface="ＭＳ Ｐゴシック" panose="020B0600070205080204" pitchFamily="34" charset="-128"/>
              </a:defRPr>
            </a:lvl3pPr>
            <a:lvl4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000000"/>
                </a:solidFill>
                <a:latin typeface="Arial" panose="020B0604020202020204" pitchFamily="34" charset="0"/>
                <a:ea typeface="ＭＳ Ｐゴシック" panose="020B0600070205080204" pitchFamily="34" charset="-128"/>
              </a:defRPr>
            </a:lvl4pPr>
            <a:lvl5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000000"/>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000000"/>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000000"/>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000000"/>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000000"/>
                </a:solidFill>
                <a:latin typeface="Arial" panose="020B0604020202020204" pitchFamily="34" charset="0"/>
                <a:ea typeface="ＭＳ Ｐゴシック" panose="020B0600070205080204" pitchFamily="34" charset="-128"/>
              </a:defRPr>
            </a:lvl9pPr>
          </a:lstStyle>
          <a:p>
            <a:pPr hangingPunct="1">
              <a:spcBef>
                <a:spcPts val="1600"/>
              </a:spcBef>
            </a:pPr>
            <a:r>
              <a:rPr lang="ja-JP" altLang="en-US" sz="6400" i="1" dirty="0">
                <a:solidFill>
                  <a:schemeClr val="bg1"/>
                </a:solidFill>
                <a:latin typeface="Lucida Fax" panose="02060602050505020204" pitchFamily="18" charset="0"/>
              </a:rPr>
              <a:t>“</a:t>
            </a:r>
            <a:r>
              <a:rPr lang="en-GB" altLang="en-US" sz="6400" i="1" dirty="0">
                <a:solidFill>
                  <a:schemeClr val="bg1"/>
                </a:solidFill>
                <a:latin typeface="Lucida Fax" panose="02060602050505020204" pitchFamily="18" charset="0"/>
              </a:rPr>
              <a:t>We ignore people</a:t>
            </a:r>
            <a:r>
              <a:rPr lang="ja-JP" altLang="en-US" sz="6400" i="1" dirty="0">
                <a:solidFill>
                  <a:schemeClr val="bg1"/>
                </a:solidFill>
                <a:latin typeface="Lucida Fax" panose="02060602050505020204" pitchFamily="18" charset="0"/>
              </a:rPr>
              <a:t>’</a:t>
            </a:r>
            <a:r>
              <a:rPr lang="en-GB" altLang="en-US" sz="6400" i="1" dirty="0">
                <a:solidFill>
                  <a:schemeClr val="bg1"/>
                </a:solidFill>
                <a:latin typeface="Lucida Fax" panose="02060602050505020204" pitchFamily="18" charset="0"/>
              </a:rPr>
              <a:t>s need to participate at our own peril.  If they</a:t>
            </a:r>
            <a:r>
              <a:rPr lang="ja-JP" altLang="en-US" sz="6400" i="1" dirty="0">
                <a:solidFill>
                  <a:schemeClr val="bg1"/>
                </a:solidFill>
                <a:latin typeface="Lucida Fax" panose="02060602050505020204" pitchFamily="18" charset="0"/>
              </a:rPr>
              <a:t>’</a:t>
            </a:r>
            <a:r>
              <a:rPr lang="en-GB" altLang="en-US" sz="6400" i="1" dirty="0">
                <a:solidFill>
                  <a:schemeClr val="bg1"/>
                </a:solidFill>
                <a:latin typeface="Lucida Fax" panose="02060602050505020204" pitchFamily="18" charset="0"/>
              </a:rPr>
              <a:t>re involved , they will create a future that already has them in it…People support what they create</a:t>
            </a:r>
            <a:r>
              <a:rPr lang="ja-JP" altLang="en-US" sz="6400" i="1" dirty="0">
                <a:solidFill>
                  <a:schemeClr val="bg1"/>
                </a:solidFill>
                <a:latin typeface="Lucida Fax" panose="02060602050505020204" pitchFamily="18" charset="0"/>
              </a:rPr>
              <a:t>”</a:t>
            </a:r>
          </a:p>
          <a:p>
            <a:pPr hangingPunct="1">
              <a:spcBef>
                <a:spcPts val="1600"/>
              </a:spcBef>
            </a:pPr>
            <a:endParaRPr lang="en-GB" altLang="en-US" sz="6400" i="1" dirty="0">
              <a:solidFill>
                <a:schemeClr val="bg1"/>
              </a:solidFill>
              <a:latin typeface="Lucida Fax" panose="02060602050505020204" pitchFamily="18" charset="0"/>
            </a:endParaRPr>
          </a:p>
          <a:p>
            <a:pPr hangingPunct="1">
              <a:spcBef>
                <a:spcPts val="1600"/>
              </a:spcBef>
            </a:pPr>
            <a:r>
              <a:rPr lang="ja-JP" altLang="en-US" sz="6400" i="1" dirty="0">
                <a:solidFill>
                  <a:schemeClr val="bg1"/>
                </a:solidFill>
                <a:latin typeface="Lucida Fax" panose="02060602050505020204" pitchFamily="18" charset="0"/>
              </a:rPr>
              <a:t>“</a:t>
            </a:r>
            <a:r>
              <a:rPr lang="en-GB" altLang="en-US" sz="6400" i="1" dirty="0">
                <a:solidFill>
                  <a:schemeClr val="bg1"/>
                </a:solidFill>
                <a:latin typeface="Lucida Fax" panose="02060602050505020204" pitchFamily="18" charset="0"/>
              </a:rPr>
              <a:t>Life accepts only partners, not bosses.</a:t>
            </a:r>
            <a:r>
              <a:rPr lang="ja-JP" altLang="en-US" sz="6400" i="1" dirty="0">
                <a:solidFill>
                  <a:schemeClr val="bg1"/>
                </a:solidFill>
                <a:latin typeface="Lucida Fax" panose="02060602050505020204" pitchFamily="18" charset="0"/>
              </a:rPr>
              <a:t>”</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 name="Flock_of_geese.jpg" descr="Flock_of_geese.jpg"/>
          <p:cNvPicPr>
            <a:picLocks noChangeAspect="1"/>
          </p:cNvPicPr>
          <p:nvPr/>
        </p:nvPicPr>
        <p:blipFill>
          <a:blip r:embed="rId3"/>
          <a:stretch>
            <a:fillRect/>
          </a:stretch>
        </p:blipFill>
        <p:spPr>
          <a:xfrm>
            <a:off x="0" y="4637161"/>
            <a:ext cx="24384001" cy="11618978"/>
          </a:xfrm>
          <a:prstGeom prst="rect">
            <a:avLst/>
          </a:prstGeom>
          <a:ln w="12700">
            <a:miter lim="400000"/>
          </a:ln>
        </p:spPr>
      </p:pic>
      <p:sp>
        <p:nvSpPr>
          <p:cNvPr id="158" name="You can also use your website images in a slide."/>
          <p:cNvSpPr txBox="1"/>
          <p:nvPr/>
        </p:nvSpPr>
        <p:spPr>
          <a:xfrm>
            <a:off x="2323609" y="3269350"/>
            <a:ext cx="8986299" cy="11490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lnSpc>
                <a:spcPct val="90000"/>
              </a:lnSpc>
              <a:defRPr sz="6800" b="0">
                <a:solidFill>
                  <a:srgbClr val="76584C"/>
                </a:solidFill>
                <a:latin typeface="+mn-lt"/>
                <a:ea typeface="+mn-ea"/>
                <a:cs typeface="+mn-cs"/>
                <a:sym typeface="LeagueSpartan-Bold"/>
              </a:defRPr>
            </a:lvl1pPr>
          </a:lstStyle>
          <a:p>
            <a:pPr>
              <a:lnSpc>
                <a:spcPct val="100000"/>
              </a:lnSpc>
            </a:pPr>
            <a:r>
              <a:rPr dirty="0">
                <a:latin typeface="Arial Black" panose="020B0A04020102020204" pitchFamily="34" charset="0"/>
              </a:rPr>
              <a:t>You.</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 name="Duncan_with_pet_dogs.jpg" descr="Duncan_with_pet_dogs.jpg"/>
          <p:cNvPicPr>
            <a:picLocks noChangeAspect="1"/>
          </p:cNvPicPr>
          <p:nvPr/>
        </p:nvPicPr>
        <p:blipFill>
          <a:blip r:embed="rId3"/>
          <a:stretch>
            <a:fillRect/>
          </a:stretch>
        </p:blipFill>
        <p:spPr>
          <a:xfrm>
            <a:off x="-251155" y="3396207"/>
            <a:ext cx="14972964" cy="9994455"/>
          </a:xfrm>
          <a:prstGeom prst="rect">
            <a:avLst/>
          </a:prstGeom>
          <a:ln w="12700">
            <a:miter lim="400000"/>
          </a:ln>
        </p:spPr>
      </p:pic>
      <p:sp>
        <p:nvSpPr>
          <p:cNvPr id="164" name="Lastly maybe you have a thank you slide…"/>
          <p:cNvSpPr txBox="1"/>
          <p:nvPr/>
        </p:nvSpPr>
        <p:spPr>
          <a:xfrm>
            <a:off x="8752114" y="4593367"/>
            <a:ext cx="15506002" cy="32419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gn="l">
              <a:defRPr sz="6800" b="0">
                <a:solidFill>
                  <a:srgbClr val="76584C"/>
                </a:solidFill>
                <a:latin typeface="+mn-lt"/>
                <a:ea typeface="+mn-ea"/>
                <a:cs typeface="+mn-cs"/>
                <a:sym typeface="LeagueSpartan-Bold"/>
              </a:defRPr>
            </a:pPr>
            <a:r>
              <a:rPr lang="en-GB" dirty="0">
                <a:latin typeface="Arial Black" panose="020B0A04020102020204" pitchFamily="34" charset="0"/>
              </a:rPr>
              <a:t>Coaching, Training, Facilitation and Organisational Transformation work.</a:t>
            </a:r>
          </a:p>
        </p:txBody>
      </p:sp>
      <p:pic>
        <p:nvPicPr>
          <p:cNvPr id="165" name="Logo_purple.pdf" descr="Logo_purple.pdf"/>
          <p:cNvPicPr>
            <a:picLocks noChangeAspect="1"/>
          </p:cNvPicPr>
          <p:nvPr/>
        </p:nvPicPr>
        <p:blipFill>
          <a:blip r:embed="rId4"/>
          <a:stretch>
            <a:fillRect/>
          </a:stretch>
        </p:blipFill>
        <p:spPr>
          <a:xfrm>
            <a:off x="6811821" y="965153"/>
            <a:ext cx="4213718" cy="1145087"/>
          </a:xfrm>
          <a:prstGeom prst="rect">
            <a:avLst/>
          </a:prstGeom>
          <a:ln w="12700">
            <a:miter lim="400000"/>
          </a:ln>
        </p:spPr>
      </p:pic>
      <p:sp>
        <p:nvSpPr>
          <p:cNvPr id="166" name="w: www.duncanwallace.org.uk…"/>
          <p:cNvSpPr txBox="1"/>
          <p:nvPr/>
        </p:nvSpPr>
        <p:spPr>
          <a:xfrm>
            <a:off x="11025539" y="10180192"/>
            <a:ext cx="8858607" cy="26346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lnSpc>
                <a:spcPct val="150000"/>
              </a:lnSpc>
              <a:defRPr sz="3800" b="0">
                <a:solidFill>
                  <a:srgbClr val="636095"/>
                </a:solidFill>
                <a:latin typeface="Metropolis Semi Bold"/>
                <a:ea typeface="Metropolis Semi Bold"/>
                <a:cs typeface="Metropolis Semi Bold"/>
                <a:sym typeface="Metropolis Semi Bold"/>
              </a:defRPr>
            </a:pPr>
            <a:r>
              <a:rPr dirty="0">
                <a:latin typeface="Lucida Fax" panose="02060602050505020204" pitchFamily="18" charset="0"/>
              </a:rPr>
              <a:t>w: </a:t>
            </a:r>
            <a:r>
              <a:rPr dirty="0">
                <a:latin typeface="Lucida Fax" panose="02060602050505020204" pitchFamily="18" charset="0"/>
                <a:hlinkClick r:id="rId5"/>
              </a:rPr>
              <a:t>www.duncanwallace.org.uk</a:t>
            </a:r>
          </a:p>
          <a:p>
            <a:pPr algn="l">
              <a:lnSpc>
                <a:spcPct val="150000"/>
              </a:lnSpc>
              <a:defRPr sz="3800" b="0">
                <a:solidFill>
                  <a:srgbClr val="636095"/>
                </a:solidFill>
                <a:latin typeface="Metropolis Semi Bold"/>
                <a:ea typeface="Metropolis Semi Bold"/>
                <a:cs typeface="Metropolis Semi Bold"/>
                <a:sym typeface="Metropolis Semi Bold"/>
              </a:defRPr>
            </a:pPr>
            <a:r>
              <a:rPr dirty="0">
                <a:latin typeface="Lucida Fax" panose="02060602050505020204" pitchFamily="18" charset="0"/>
              </a:rPr>
              <a:t>e: </a:t>
            </a:r>
            <a:r>
              <a:rPr u="sng" dirty="0">
                <a:latin typeface="Lucida Fax" panose="02060602050505020204" pitchFamily="18" charset="0"/>
                <a:hlinkClick r:id="rId6"/>
              </a:rPr>
              <a:t>duncan@duncanwallace.org.uk</a:t>
            </a:r>
          </a:p>
          <a:p>
            <a:pPr algn="l">
              <a:lnSpc>
                <a:spcPct val="150000"/>
              </a:lnSpc>
              <a:defRPr sz="3800" b="0">
                <a:solidFill>
                  <a:srgbClr val="636095"/>
                </a:solidFill>
                <a:latin typeface="Metropolis Semi Bold"/>
                <a:ea typeface="Metropolis Semi Bold"/>
                <a:cs typeface="Metropolis Semi Bold"/>
                <a:sym typeface="Metropolis Semi Bold"/>
              </a:defRPr>
            </a:pPr>
            <a:r>
              <a:rPr dirty="0">
                <a:latin typeface="Lucida Fax" panose="02060602050505020204" pitchFamily="18" charset="0"/>
              </a:rPr>
              <a:t>T: </a:t>
            </a:r>
            <a:r>
              <a:rPr lang="en-GB" dirty="0">
                <a:latin typeface="Lucida Fax" panose="02060602050505020204" pitchFamily="18" charset="0"/>
              </a:rPr>
              <a:t>07786050893</a:t>
            </a:r>
            <a:endParaRPr dirty="0">
              <a:latin typeface="Lucida Fax" panose="02060602050505020204" pitchFamily="18" charset="0"/>
            </a:endParaRPr>
          </a:p>
        </p:txBody>
      </p:sp>
    </p:spTree>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LeagueSpartan-Bold"/>
        <a:ea typeface="LeagueSpartan-Bold"/>
        <a:cs typeface="LeagueSpartan-Bold"/>
      </a:majorFont>
      <a:minorFont>
        <a:latin typeface="LeagueSpartan-Bold"/>
        <a:ea typeface="LeagueSpartan-Bold"/>
        <a:cs typeface="LeagueSpartan-Bold"/>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LeadingChangeManagingCultureMainPresentation" id="{51F94700-3B98-4D74-B6E1-A0B50F0FEDF1}" vid="{F75C8E03-0EC0-4B4F-941D-0A9153B3715A}"/>
    </a:ext>
  </a:ext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LeagueSpartan-Bold"/>
        <a:ea typeface="LeagueSpartan-Bold"/>
        <a:cs typeface="LeagueSpartan-Bold"/>
      </a:majorFont>
      <a:minorFont>
        <a:latin typeface="LeagueSpartan-Bold"/>
        <a:ea typeface="LeagueSpartan-Bold"/>
        <a:cs typeface="LeagueSpartan-Bold"/>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LeadingChangeManagingCultureMainPresentation</Template>
  <TotalTime>55</TotalTime>
  <Words>330</Words>
  <Application>Microsoft Office PowerPoint</Application>
  <PresentationFormat>Custom</PresentationFormat>
  <Paragraphs>49</Paragraphs>
  <Slides>9</Slides>
  <Notes>7</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2</vt:i4>
      </vt:variant>
      <vt:variant>
        <vt:lpstr>Slide Titles</vt:lpstr>
      </vt:variant>
      <vt:variant>
        <vt:i4>9</vt:i4>
      </vt:variant>
    </vt:vector>
  </HeadingPairs>
  <TitlesOfParts>
    <vt:vector size="25" baseType="lpstr">
      <vt:lpstr>Arial</vt:lpstr>
      <vt:lpstr>Arial Black</vt:lpstr>
      <vt:lpstr>Arial MT</vt:lpstr>
      <vt:lpstr>Calibri</vt:lpstr>
      <vt:lpstr>Helvetica Neue</vt:lpstr>
      <vt:lpstr>Helvetica Neue Light</vt:lpstr>
      <vt:lpstr>Helvetica Neue Medium</vt:lpstr>
      <vt:lpstr>LeagueSpartan-Bold</vt:lpstr>
      <vt:lpstr>Lucida Fax</vt:lpstr>
      <vt:lpstr>Metropolis</vt:lpstr>
      <vt:lpstr>Metropolis Semi Bold</vt:lpstr>
      <vt:lpstr>Trebuchet MS</vt:lpstr>
      <vt:lpstr>Wingdings</vt:lpstr>
      <vt:lpstr>White</vt:lpstr>
      <vt:lpstr>Bitmap Image</vt:lpstr>
      <vt:lpstr>Microsoft Word Document</vt:lpstr>
      <vt:lpstr>PowerPoint Presentation</vt:lpstr>
      <vt:lpstr>Bridges Model of Transition</vt:lpstr>
      <vt:lpstr>The 4 Ps</vt:lpstr>
      <vt:lpstr>Readiness and Capability Preparation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Duncan Wallace</dc:creator>
  <cp:lastModifiedBy>Duncan Wallace</cp:lastModifiedBy>
  <cp:revision>3</cp:revision>
  <cp:lastPrinted>2020-08-17T16:58:51Z</cp:lastPrinted>
  <dcterms:created xsi:type="dcterms:W3CDTF">2020-08-17T16:39:14Z</dcterms:created>
  <dcterms:modified xsi:type="dcterms:W3CDTF">2020-08-17T17:35:03Z</dcterms:modified>
</cp:coreProperties>
</file>