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74" r:id="rId4"/>
    <p:sldId id="269" r:id="rId5"/>
    <p:sldId id="279" r:id="rId6"/>
    <p:sldId id="272" r:id="rId7"/>
    <p:sldId id="280" r:id="rId8"/>
    <p:sldId id="271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418"/>
    <a:srgbClr val="710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3ACC6-2B2A-4BA2-A705-3BC64EE3D3C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30DE4-7078-4046-AC9F-A49E9B0B811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LOIP</a:t>
          </a:r>
        </a:p>
      </dgm:t>
    </dgm:pt>
    <dgm:pt modelId="{D2D05E33-DD59-4BB4-B76F-8B9414DF02EE}" type="parTrans" cxnId="{BADABA25-8045-484B-8E2C-5B313AEE22AA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7F1BC6B0-467C-46C8-93FB-0971EADD131D}" type="sibTrans" cxnId="{BADABA25-8045-484B-8E2C-5B313AEE22AA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56AD038-2FC5-45A3-BE54-F805C723B698}">
      <dgm:prSet phldrT="[Text]"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Enough money to live on</a:t>
          </a:r>
          <a:endParaRPr lang="en-US" sz="1200" b="1" dirty="0">
            <a:solidFill>
              <a:schemeClr val="tx1"/>
            </a:solidFill>
          </a:endParaRPr>
        </a:p>
      </dgm:t>
    </dgm:pt>
    <dgm:pt modelId="{7056273C-F261-49B9-AC5A-107103DDC8C5}" type="parTrans" cxnId="{5C6B472C-E2B4-4FF1-8BA0-93689DC899A3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FAC207F-402E-4D4D-A688-C697E3B262C2}" type="sibTrans" cxnId="{5C6B472C-E2B4-4FF1-8BA0-93689DC899A3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21D09C5-7159-4FEB-B5B0-429BA0100FB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b="1">
              <a:solidFill>
                <a:schemeClr val="tx1"/>
              </a:solidFill>
            </a:rPr>
            <a:t>Access to work, learning and training</a:t>
          </a:r>
          <a:endParaRPr lang="en-US" sz="1200" b="1" dirty="0">
            <a:solidFill>
              <a:schemeClr val="tx1"/>
            </a:solidFill>
          </a:endParaRPr>
        </a:p>
      </dgm:t>
    </dgm:pt>
    <dgm:pt modelId="{9F39BB55-E2DE-4B18-B23C-8D8CFFA4529E}" type="parTrans" cxnId="{75083FDF-E37C-4057-8BD6-D41138EFD865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B54EB4D7-48CB-4A7A-9FF7-B758F5728F46}" type="sibTrans" cxnId="{75083FDF-E37C-4057-8BD6-D41138EFD86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7C57591D-DC0C-475C-B1FC-9A6F0FE93031}">
      <dgm:prSet phldrT="[Text]"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A good place to live</a:t>
          </a:r>
          <a:endParaRPr lang="en-US" sz="1200" b="1" dirty="0">
            <a:solidFill>
              <a:schemeClr val="tx1"/>
            </a:solidFill>
          </a:endParaRPr>
        </a:p>
      </dgm:t>
    </dgm:pt>
    <dgm:pt modelId="{CF659AC0-ACA6-45D4-9D61-CF3B68C91726}" type="parTrans" cxnId="{3A5AAAC4-9CD9-4789-B33C-9310EDE65375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93DF251-C224-4341-AAEE-539643D25C0E}" type="sibTrans" cxnId="{3A5AAAC4-9CD9-4789-B33C-9310EDE6537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F17F637-7811-4917-B783-041BD24E3937}" type="pres">
      <dgm:prSet presAssocID="{CD33ACC6-2B2A-4BA2-A705-3BC64EE3D3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99F337-5878-4D61-A065-0B93A217F29D}" type="pres">
      <dgm:prSet presAssocID="{F5B30DE4-7078-4046-AC9F-A49E9B0B8114}" presName="centerShape" presStyleLbl="node0" presStyleIdx="0" presStyleCnt="1" custLinFactNeighborX="-2073" custLinFactNeighborY="-4327"/>
      <dgm:spPr/>
    </dgm:pt>
    <dgm:pt modelId="{7BA373AB-7A59-400B-94E8-329B27C8DA8A}" type="pres">
      <dgm:prSet presAssocID="{7056273C-F261-49B9-AC5A-107103DDC8C5}" presName="Name9" presStyleLbl="parChTrans1D2" presStyleIdx="0" presStyleCnt="3"/>
      <dgm:spPr/>
    </dgm:pt>
    <dgm:pt modelId="{C6710FB6-3617-4CA7-A6AA-122448E0EEA1}" type="pres">
      <dgm:prSet presAssocID="{7056273C-F261-49B9-AC5A-107103DDC8C5}" presName="connTx" presStyleLbl="parChTrans1D2" presStyleIdx="0" presStyleCnt="3"/>
      <dgm:spPr/>
    </dgm:pt>
    <dgm:pt modelId="{5651CBBE-432E-47AE-8C45-C2333FD26462}" type="pres">
      <dgm:prSet presAssocID="{056AD038-2FC5-45A3-BE54-F805C723B698}" presName="node" presStyleLbl="node1" presStyleIdx="0" presStyleCnt="3" custRadScaleRad="105183">
        <dgm:presLayoutVars>
          <dgm:bulletEnabled val="1"/>
        </dgm:presLayoutVars>
      </dgm:prSet>
      <dgm:spPr/>
    </dgm:pt>
    <dgm:pt modelId="{7E229356-A583-4812-A764-4AA40372553A}" type="pres">
      <dgm:prSet presAssocID="{9F39BB55-E2DE-4B18-B23C-8D8CFFA4529E}" presName="Name9" presStyleLbl="parChTrans1D2" presStyleIdx="1" presStyleCnt="3"/>
      <dgm:spPr/>
    </dgm:pt>
    <dgm:pt modelId="{F4DDE64F-2FA6-4D4E-B50B-735C58D11F1C}" type="pres">
      <dgm:prSet presAssocID="{9F39BB55-E2DE-4B18-B23C-8D8CFFA4529E}" presName="connTx" presStyleLbl="parChTrans1D2" presStyleIdx="1" presStyleCnt="3"/>
      <dgm:spPr/>
    </dgm:pt>
    <dgm:pt modelId="{A1E41799-C8BA-4F38-A33B-4DB614B07F07}" type="pres">
      <dgm:prSet presAssocID="{521D09C5-7159-4FEB-B5B0-429BA0100FBC}" presName="node" presStyleLbl="node1" presStyleIdx="1" presStyleCnt="3">
        <dgm:presLayoutVars>
          <dgm:bulletEnabled val="1"/>
        </dgm:presLayoutVars>
      </dgm:prSet>
      <dgm:spPr/>
    </dgm:pt>
    <dgm:pt modelId="{5D6C9ED8-221D-4CAE-910F-C844BEF6BD42}" type="pres">
      <dgm:prSet presAssocID="{CF659AC0-ACA6-45D4-9D61-CF3B68C91726}" presName="Name9" presStyleLbl="parChTrans1D2" presStyleIdx="2" presStyleCnt="3"/>
      <dgm:spPr/>
    </dgm:pt>
    <dgm:pt modelId="{7FBEB062-AEAC-4E0E-A2B3-34D3D0B7D20D}" type="pres">
      <dgm:prSet presAssocID="{CF659AC0-ACA6-45D4-9D61-CF3B68C91726}" presName="connTx" presStyleLbl="parChTrans1D2" presStyleIdx="2" presStyleCnt="3"/>
      <dgm:spPr/>
    </dgm:pt>
    <dgm:pt modelId="{8C2CBB68-F256-4E83-9A8B-4B2D9EF40E17}" type="pres">
      <dgm:prSet presAssocID="{7C57591D-DC0C-475C-B1FC-9A6F0FE93031}" presName="node" presStyleLbl="node1" presStyleIdx="2" presStyleCnt="3">
        <dgm:presLayoutVars>
          <dgm:bulletEnabled val="1"/>
        </dgm:presLayoutVars>
      </dgm:prSet>
      <dgm:spPr/>
    </dgm:pt>
  </dgm:ptLst>
  <dgm:cxnLst>
    <dgm:cxn modelId="{4D319E0A-B784-4290-9917-E8C2B9DFEB9E}" type="presOf" srcId="{056AD038-2FC5-45A3-BE54-F805C723B698}" destId="{5651CBBE-432E-47AE-8C45-C2333FD26462}" srcOrd="0" destOrd="0" presId="urn:microsoft.com/office/officeart/2005/8/layout/radial1"/>
    <dgm:cxn modelId="{BADABA25-8045-484B-8E2C-5B313AEE22AA}" srcId="{CD33ACC6-2B2A-4BA2-A705-3BC64EE3D3CE}" destId="{F5B30DE4-7078-4046-AC9F-A49E9B0B8114}" srcOrd="0" destOrd="0" parTransId="{D2D05E33-DD59-4BB4-B76F-8B9414DF02EE}" sibTransId="{7F1BC6B0-467C-46C8-93FB-0971EADD131D}"/>
    <dgm:cxn modelId="{5C6B472C-E2B4-4FF1-8BA0-93689DC899A3}" srcId="{F5B30DE4-7078-4046-AC9F-A49E9B0B8114}" destId="{056AD038-2FC5-45A3-BE54-F805C723B698}" srcOrd="0" destOrd="0" parTransId="{7056273C-F261-49B9-AC5A-107103DDC8C5}" sibTransId="{8FAC207F-402E-4D4D-A688-C697E3B262C2}"/>
    <dgm:cxn modelId="{C6EF5B34-AF01-4943-994D-D762DF51E19F}" type="presOf" srcId="{7056273C-F261-49B9-AC5A-107103DDC8C5}" destId="{7BA373AB-7A59-400B-94E8-329B27C8DA8A}" srcOrd="0" destOrd="0" presId="urn:microsoft.com/office/officeart/2005/8/layout/radial1"/>
    <dgm:cxn modelId="{1A943A41-5100-4F2B-90C7-0393B7353A19}" type="presOf" srcId="{CF659AC0-ACA6-45D4-9D61-CF3B68C91726}" destId="{5D6C9ED8-221D-4CAE-910F-C844BEF6BD42}" srcOrd="0" destOrd="0" presId="urn:microsoft.com/office/officeart/2005/8/layout/radial1"/>
    <dgm:cxn modelId="{F5D8644C-72B9-4327-BCDB-51FC3FEDEF56}" type="presOf" srcId="{F5B30DE4-7078-4046-AC9F-A49E9B0B8114}" destId="{0399F337-5878-4D61-A065-0B93A217F29D}" srcOrd="0" destOrd="0" presId="urn:microsoft.com/office/officeart/2005/8/layout/radial1"/>
    <dgm:cxn modelId="{AB6A667F-608F-4F29-88C9-936C16DF6517}" type="presOf" srcId="{CD33ACC6-2B2A-4BA2-A705-3BC64EE3D3CE}" destId="{CF17F637-7811-4917-B783-041BD24E3937}" srcOrd="0" destOrd="0" presId="urn:microsoft.com/office/officeart/2005/8/layout/radial1"/>
    <dgm:cxn modelId="{3A5AAAC4-9CD9-4789-B33C-9310EDE65375}" srcId="{F5B30DE4-7078-4046-AC9F-A49E9B0B8114}" destId="{7C57591D-DC0C-475C-B1FC-9A6F0FE93031}" srcOrd="2" destOrd="0" parTransId="{CF659AC0-ACA6-45D4-9D61-CF3B68C91726}" sibTransId="{893DF251-C224-4341-AAEE-539643D25C0E}"/>
    <dgm:cxn modelId="{E25A68CA-2300-427E-9B82-15B5ADCFFE4E}" type="presOf" srcId="{7C57591D-DC0C-475C-B1FC-9A6F0FE93031}" destId="{8C2CBB68-F256-4E83-9A8B-4B2D9EF40E17}" srcOrd="0" destOrd="0" presId="urn:microsoft.com/office/officeart/2005/8/layout/radial1"/>
    <dgm:cxn modelId="{A031CBD7-12EF-497B-8BD0-76CE5609E0C0}" type="presOf" srcId="{521D09C5-7159-4FEB-B5B0-429BA0100FBC}" destId="{A1E41799-C8BA-4F38-A33B-4DB614B07F07}" srcOrd="0" destOrd="0" presId="urn:microsoft.com/office/officeart/2005/8/layout/radial1"/>
    <dgm:cxn modelId="{75083FDF-E37C-4057-8BD6-D41138EFD865}" srcId="{F5B30DE4-7078-4046-AC9F-A49E9B0B8114}" destId="{521D09C5-7159-4FEB-B5B0-429BA0100FBC}" srcOrd="1" destOrd="0" parTransId="{9F39BB55-E2DE-4B18-B23C-8D8CFFA4529E}" sibTransId="{B54EB4D7-48CB-4A7A-9FF7-B758F5728F46}"/>
    <dgm:cxn modelId="{150FB8E3-0FB1-42F2-AD00-4CDCABFC2304}" type="presOf" srcId="{7056273C-F261-49B9-AC5A-107103DDC8C5}" destId="{C6710FB6-3617-4CA7-A6AA-122448E0EEA1}" srcOrd="1" destOrd="0" presId="urn:microsoft.com/office/officeart/2005/8/layout/radial1"/>
    <dgm:cxn modelId="{44BF25EC-4BB7-42C8-AE34-29F9F92C689D}" type="presOf" srcId="{CF659AC0-ACA6-45D4-9D61-CF3B68C91726}" destId="{7FBEB062-AEAC-4E0E-A2B3-34D3D0B7D20D}" srcOrd="1" destOrd="0" presId="urn:microsoft.com/office/officeart/2005/8/layout/radial1"/>
    <dgm:cxn modelId="{61079BEF-1897-42BE-8DD1-C33B274BA2AC}" type="presOf" srcId="{9F39BB55-E2DE-4B18-B23C-8D8CFFA4529E}" destId="{F4DDE64F-2FA6-4D4E-B50B-735C58D11F1C}" srcOrd="1" destOrd="0" presId="urn:microsoft.com/office/officeart/2005/8/layout/radial1"/>
    <dgm:cxn modelId="{5429E9F6-3DDE-438B-8514-3D3CAAFC7EB0}" type="presOf" srcId="{9F39BB55-E2DE-4B18-B23C-8D8CFFA4529E}" destId="{7E229356-A583-4812-A764-4AA40372553A}" srcOrd="0" destOrd="0" presId="urn:microsoft.com/office/officeart/2005/8/layout/radial1"/>
    <dgm:cxn modelId="{4426D29C-31BF-4EE5-A076-ABA16868C389}" type="presParOf" srcId="{CF17F637-7811-4917-B783-041BD24E3937}" destId="{0399F337-5878-4D61-A065-0B93A217F29D}" srcOrd="0" destOrd="0" presId="urn:microsoft.com/office/officeart/2005/8/layout/radial1"/>
    <dgm:cxn modelId="{6CF51C4F-9972-49CF-9B6A-3A0497B1ECB6}" type="presParOf" srcId="{CF17F637-7811-4917-B783-041BD24E3937}" destId="{7BA373AB-7A59-400B-94E8-329B27C8DA8A}" srcOrd="1" destOrd="0" presId="urn:microsoft.com/office/officeart/2005/8/layout/radial1"/>
    <dgm:cxn modelId="{20308C68-B0CE-4B82-82FD-1529AEEE0103}" type="presParOf" srcId="{7BA373AB-7A59-400B-94E8-329B27C8DA8A}" destId="{C6710FB6-3617-4CA7-A6AA-122448E0EEA1}" srcOrd="0" destOrd="0" presId="urn:microsoft.com/office/officeart/2005/8/layout/radial1"/>
    <dgm:cxn modelId="{49F83B66-2F21-4B9D-A2E2-1FBB9034A964}" type="presParOf" srcId="{CF17F637-7811-4917-B783-041BD24E3937}" destId="{5651CBBE-432E-47AE-8C45-C2333FD26462}" srcOrd="2" destOrd="0" presId="urn:microsoft.com/office/officeart/2005/8/layout/radial1"/>
    <dgm:cxn modelId="{D42ECD86-A5CF-4250-9232-67FD3DA4EC53}" type="presParOf" srcId="{CF17F637-7811-4917-B783-041BD24E3937}" destId="{7E229356-A583-4812-A764-4AA40372553A}" srcOrd="3" destOrd="0" presId="urn:microsoft.com/office/officeart/2005/8/layout/radial1"/>
    <dgm:cxn modelId="{1A99843A-392A-4381-AC8C-C5839662A052}" type="presParOf" srcId="{7E229356-A583-4812-A764-4AA40372553A}" destId="{F4DDE64F-2FA6-4D4E-B50B-735C58D11F1C}" srcOrd="0" destOrd="0" presId="urn:microsoft.com/office/officeart/2005/8/layout/radial1"/>
    <dgm:cxn modelId="{F1876277-4875-478F-A995-9C5D18AF3962}" type="presParOf" srcId="{CF17F637-7811-4917-B783-041BD24E3937}" destId="{A1E41799-C8BA-4F38-A33B-4DB614B07F07}" srcOrd="4" destOrd="0" presId="urn:microsoft.com/office/officeart/2005/8/layout/radial1"/>
    <dgm:cxn modelId="{22340DA7-7708-4158-BFEF-62D70F35B1F9}" type="presParOf" srcId="{CF17F637-7811-4917-B783-041BD24E3937}" destId="{5D6C9ED8-221D-4CAE-910F-C844BEF6BD42}" srcOrd="5" destOrd="0" presId="urn:microsoft.com/office/officeart/2005/8/layout/radial1"/>
    <dgm:cxn modelId="{179132EF-4F18-4D7A-8F43-17BD9D86B558}" type="presParOf" srcId="{5D6C9ED8-221D-4CAE-910F-C844BEF6BD42}" destId="{7FBEB062-AEAC-4E0E-A2B3-34D3D0B7D20D}" srcOrd="0" destOrd="0" presId="urn:microsoft.com/office/officeart/2005/8/layout/radial1"/>
    <dgm:cxn modelId="{51E80A5C-52A4-431A-A6BB-340DD022FE4E}" type="presParOf" srcId="{CF17F637-7811-4917-B783-041BD24E3937}" destId="{8C2CBB68-F256-4E83-9A8B-4B2D9EF40E1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25129-5FBC-460D-ABAD-F39EB383D29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7B28BD-6380-473A-AA25-6BCE659791D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LIP</a:t>
          </a:r>
        </a:p>
      </dgm:t>
    </dgm:pt>
    <dgm:pt modelId="{81F0118F-E2EC-4530-B0D1-98FC09F44233}" type="parTrans" cxnId="{906FAE50-9115-4D22-B28D-2E9046636DD9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9A89414-5D32-48C1-9C48-49F6AC6C0440}" type="sibTrans" cxnId="{906FAE50-9115-4D22-B28D-2E9046636DD9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1EACEA10-5ACA-4329-B85B-A0427707C15B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Children and Young People</a:t>
          </a:r>
        </a:p>
      </dgm:t>
    </dgm:pt>
    <dgm:pt modelId="{0C2CCD8D-3D1E-4398-A840-F6F41A34B1E1}" type="parTrans" cxnId="{CA065E7D-158C-4657-9D14-BA823313AE9C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FFFCCD2-1873-469E-B726-082DC3253205}" type="sibTrans" cxnId="{CA065E7D-158C-4657-9D14-BA823313AE9C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CD1CBC6-FF02-4639-84D7-4B40CA4EF4D7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Community Safety</a:t>
          </a:r>
        </a:p>
      </dgm:t>
    </dgm:pt>
    <dgm:pt modelId="{1F84189B-BE66-4D1E-8479-CAC4AFB99EA2}" type="parTrans" cxnId="{A9DEEE13-53F8-47D9-B68D-FFEF8AFD98E1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7F1BC8B-0FF9-463D-BBCA-D830A08A9DFE}" type="sibTrans" cxnId="{A9DEEE13-53F8-47D9-B68D-FFEF8AFD98E1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395B7DE-3E1F-4CD7-A9C7-8A37F12EEA26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Health and Social Care</a:t>
          </a:r>
        </a:p>
      </dgm:t>
    </dgm:pt>
    <dgm:pt modelId="{E1DE4941-04C6-4493-9B05-6635185970D4}" type="parTrans" cxnId="{702F47AD-62A1-4F83-9A1C-453AB52D67E0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9C05A92-BFB9-498E-A033-7C281E0502EB}" type="sibTrans" cxnId="{702F47AD-62A1-4F83-9A1C-453AB52D67E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EAEF2B1-8A52-46E7-86F5-5EF630124CB0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Economy and Employability</a:t>
          </a:r>
        </a:p>
      </dgm:t>
    </dgm:pt>
    <dgm:pt modelId="{17B34A09-9F25-4754-8F97-A359F88E1B27}" type="parTrans" cxnId="{44870E10-7499-472E-BAE2-7FFE7321D0D5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EAF31375-7379-48C9-857F-66C551F9DF80}" type="sibTrans" cxnId="{44870E10-7499-472E-BAE2-7FFE7321D0D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E5D4AB5-AA75-4074-87E7-64A5D854A1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Place</a:t>
          </a:r>
        </a:p>
      </dgm:t>
    </dgm:pt>
    <dgm:pt modelId="{A3A58D78-887B-45B9-B168-F37E28DB2AFE}" type="parTrans" cxnId="{39CFE692-C4E5-4691-AD2E-B61E3F8E61E1}">
      <dgm:prSet custT="1"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0BE7367-4B1D-43DF-B5AF-17F6FFF0ED4D}" type="sibTrans" cxnId="{39CFE692-C4E5-4691-AD2E-B61E3F8E61E1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6220A74-A046-4172-8F07-CC19457253D7}" type="pres">
      <dgm:prSet presAssocID="{6E625129-5FBC-460D-ABAD-F39EB383D2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EF12E-EEE2-4813-8575-E059FF63B3DE}" type="pres">
      <dgm:prSet presAssocID="{D57B28BD-6380-473A-AA25-6BCE659791DB}" presName="centerShape" presStyleLbl="node0" presStyleIdx="0" presStyleCnt="1"/>
      <dgm:spPr/>
    </dgm:pt>
    <dgm:pt modelId="{43E86113-5344-4F2B-8372-DFA7CAAAD07E}" type="pres">
      <dgm:prSet presAssocID="{0C2CCD8D-3D1E-4398-A840-F6F41A34B1E1}" presName="Name9" presStyleLbl="parChTrans1D2" presStyleIdx="0" presStyleCnt="5"/>
      <dgm:spPr/>
    </dgm:pt>
    <dgm:pt modelId="{D791F5EC-1925-46A2-B516-10B97AF14B57}" type="pres">
      <dgm:prSet presAssocID="{0C2CCD8D-3D1E-4398-A840-F6F41A34B1E1}" presName="connTx" presStyleLbl="parChTrans1D2" presStyleIdx="0" presStyleCnt="5"/>
      <dgm:spPr/>
    </dgm:pt>
    <dgm:pt modelId="{AA51C43A-C6A2-4E1B-911D-EFDAC028C27B}" type="pres">
      <dgm:prSet presAssocID="{1EACEA10-5ACA-4329-B85B-A0427707C15B}" presName="node" presStyleLbl="node1" presStyleIdx="0" presStyleCnt="5">
        <dgm:presLayoutVars>
          <dgm:bulletEnabled val="1"/>
        </dgm:presLayoutVars>
      </dgm:prSet>
      <dgm:spPr/>
    </dgm:pt>
    <dgm:pt modelId="{E601E86B-7063-4616-AB60-259F4F0593E1}" type="pres">
      <dgm:prSet presAssocID="{A3A58D78-887B-45B9-B168-F37E28DB2AFE}" presName="Name9" presStyleLbl="parChTrans1D2" presStyleIdx="1" presStyleCnt="5"/>
      <dgm:spPr/>
    </dgm:pt>
    <dgm:pt modelId="{F4718E06-998A-47BD-9A0C-0549F72E9492}" type="pres">
      <dgm:prSet presAssocID="{A3A58D78-887B-45B9-B168-F37E28DB2AFE}" presName="connTx" presStyleLbl="parChTrans1D2" presStyleIdx="1" presStyleCnt="5"/>
      <dgm:spPr/>
    </dgm:pt>
    <dgm:pt modelId="{151F6E54-62D1-43C3-A73F-A4B774F508F1}" type="pres">
      <dgm:prSet presAssocID="{DE5D4AB5-AA75-4074-87E7-64A5D854A1CF}" presName="node" presStyleLbl="node1" presStyleIdx="1" presStyleCnt="5">
        <dgm:presLayoutVars>
          <dgm:bulletEnabled val="1"/>
        </dgm:presLayoutVars>
      </dgm:prSet>
      <dgm:spPr/>
    </dgm:pt>
    <dgm:pt modelId="{9D9C264F-FB38-4A3E-80B3-759BEC93F4ED}" type="pres">
      <dgm:prSet presAssocID="{1F84189B-BE66-4D1E-8479-CAC4AFB99EA2}" presName="Name9" presStyleLbl="parChTrans1D2" presStyleIdx="2" presStyleCnt="5"/>
      <dgm:spPr/>
    </dgm:pt>
    <dgm:pt modelId="{7A8AFC60-1EB4-46C2-B2A1-F1570B7BB309}" type="pres">
      <dgm:prSet presAssocID="{1F84189B-BE66-4D1E-8479-CAC4AFB99EA2}" presName="connTx" presStyleLbl="parChTrans1D2" presStyleIdx="2" presStyleCnt="5"/>
      <dgm:spPr/>
    </dgm:pt>
    <dgm:pt modelId="{52D4160A-8ED4-4FA7-A5EC-CE0068CA0D47}" type="pres">
      <dgm:prSet presAssocID="{DCD1CBC6-FF02-4639-84D7-4B40CA4EF4D7}" presName="node" presStyleLbl="node1" presStyleIdx="2" presStyleCnt="5">
        <dgm:presLayoutVars>
          <dgm:bulletEnabled val="1"/>
        </dgm:presLayoutVars>
      </dgm:prSet>
      <dgm:spPr/>
    </dgm:pt>
    <dgm:pt modelId="{F8E43C1B-578F-498B-B6FC-9C48178959FE}" type="pres">
      <dgm:prSet presAssocID="{E1DE4941-04C6-4493-9B05-6635185970D4}" presName="Name9" presStyleLbl="parChTrans1D2" presStyleIdx="3" presStyleCnt="5"/>
      <dgm:spPr/>
    </dgm:pt>
    <dgm:pt modelId="{B41FBF76-C754-4436-8B63-390D0CEDE5EE}" type="pres">
      <dgm:prSet presAssocID="{E1DE4941-04C6-4493-9B05-6635185970D4}" presName="connTx" presStyleLbl="parChTrans1D2" presStyleIdx="3" presStyleCnt="5"/>
      <dgm:spPr/>
    </dgm:pt>
    <dgm:pt modelId="{6D4E07FE-CC7E-477D-AC40-E00F7BDACDEB}" type="pres">
      <dgm:prSet presAssocID="{6395B7DE-3E1F-4CD7-A9C7-8A37F12EEA26}" presName="node" presStyleLbl="node1" presStyleIdx="3" presStyleCnt="5">
        <dgm:presLayoutVars>
          <dgm:bulletEnabled val="1"/>
        </dgm:presLayoutVars>
      </dgm:prSet>
      <dgm:spPr/>
    </dgm:pt>
    <dgm:pt modelId="{3B1551EB-43A6-4C10-8A09-FB49C26E8D8E}" type="pres">
      <dgm:prSet presAssocID="{17B34A09-9F25-4754-8F97-A359F88E1B27}" presName="Name9" presStyleLbl="parChTrans1D2" presStyleIdx="4" presStyleCnt="5"/>
      <dgm:spPr/>
    </dgm:pt>
    <dgm:pt modelId="{B92FF527-B001-4F09-A52B-8E1E4FD189B0}" type="pres">
      <dgm:prSet presAssocID="{17B34A09-9F25-4754-8F97-A359F88E1B27}" presName="connTx" presStyleLbl="parChTrans1D2" presStyleIdx="4" presStyleCnt="5"/>
      <dgm:spPr/>
    </dgm:pt>
    <dgm:pt modelId="{B1FA50DA-92D5-45DE-80BC-E9F70492DDBC}" type="pres">
      <dgm:prSet presAssocID="{5EAEF2B1-8A52-46E7-86F5-5EF630124CB0}" presName="node" presStyleLbl="node1" presStyleIdx="4" presStyleCnt="5" custScaleX="108168">
        <dgm:presLayoutVars>
          <dgm:bulletEnabled val="1"/>
        </dgm:presLayoutVars>
      </dgm:prSet>
      <dgm:spPr/>
    </dgm:pt>
  </dgm:ptLst>
  <dgm:cxnLst>
    <dgm:cxn modelId="{44870E10-7499-472E-BAE2-7FFE7321D0D5}" srcId="{D57B28BD-6380-473A-AA25-6BCE659791DB}" destId="{5EAEF2B1-8A52-46E7-86F5-5EF630124CB0}" srcOrd="4" destOrd="0" parTransId="{17B34A09-9F25-4754-8F97-A359F88E1B27}" sibTransId="{EAF31375-7379-48C9-857F-66C551F9DF80}"/>
    <dgm:cxn modelId="{A9DEEE13-53F8-47D9-B68D-FFEF8AFD98E1}" srcId="{D57B28BD-6380-473A-AA25-6BCE659791DB}" destId="{DCD1CBC6-FF02-4639-84D7-4B40CA4EF4D7}" srcOrd="2" destOrd="0" parTransId="{1F84189B-BE66-4D1E-8479-CAC4AFB99EA2}" sibTransId="{A7F1BC8B-0FF9-463D-BBCA-D830A08A9DFE}"/>
    <dgm:cxn modelId="{DB1ABB1A-4B3B-4025-9C08-4398FA0A4A50}" type="presOf" srcId="{1F84189B-BE66-4D1E-8479-CAC4AFB99EA2}" destId="{9D9C264F-FB38-4A3E-80B3-759BEC93F4ED}" srcOrd="0" destOrd="0" presId="urn:microsoft.com/office/officeart/2005/8/layout/radial1"/>
    <dgm:cxn modelId="{89EED33C-2539-4784-8FBC-9AF8C566E140}" type="presOf" srcId="{17B34A09-9F25-4754-8F97-A359F88E1B27}" destId="{B92FF527-B001-4F09-A52B-8E1E4FD189B0}" srcOrd="1" destOrd="0" presId="urn:microsoft.com/office/officeart/2005/8/layout/radial1"/>
    <dgm:cxn modelId="{3ACD884B-DD10-4E08-B7C9-5AECC21C9E7E}" type="presOf" srcId="{E1DE4941-04C6-4493-9B05-6635185970D4}" destId="{F8E43C1B-578F-498B-B6FC-9C48178959FE}" srcOrd="0" destOrd="0" presId="urn:microsoft.com/office/officeart/2005/8/layout/radial1"/>
    <dgm:cxn modelId="{906FAE50-9115-4D22-B28D-2E9046636DD9}" srcId="{6E625129-5FBC-460D-ABAD-F39EB383D294}" destId="{D57B28BD-6380-473A-AA25-6BCE659791DB}" srcOrd="0" destOrd="0" parTransId="{81F0118F-E2EC-4530-B0D1-98FC09F44233}" sibTransId="{69A89414-5D32-48C1-9C48-49F6AC6C0440}"/>
    <dgm:cxn modelId="{38A2B352-F31B-42D0-A9ED-DBDA62E942BD}" type="presOf" srcId="{1F84189B-BE66-4D1E-8479-CAC4AFB99EA2}" destId="{7A8AFC60-1EB4-46C2-B2A1-F1570B7BB309}" srcOrd="1" destOrd="0" presId="urn:microsoft.com/office/officeart/2005/8/layout/radial1"/>
    <dgm:cxn modelId="{44A21156-0996-422B-8FD0-FA381DD828B9}" type="presOf" srcId="{0C2CCD8D-3D1E-4398-A840-F6F41A34B1E1}" destId="{D791F5EC-1925-46A2-B516-10B97AF14B57}" srcOrd="1" destOrd="0" presId="urn:microsoft.com/office/officeart/2005/8/layout/radial1"/>
    <dgm:cxn modelId="{35EFEB79-3E1D-4C65-8A64-B9BABBA9327E}" type="presOf" srcId="{D57B28BD-6380-473A-AA25-6BCE659791DB}" destId="{28BEF12E-EEE2-4813-8575-E059FF63B3DE}" srcOrd="0" destOrd="0" presId="urn:microsoft.com/office/officeart/2005/8/layout/radial1"/>
    <dgm:cxn modelId="{CA065E7D-158C-4657-9D14-BA823313AE9C}" srcId="{D57B28BD-6380-473A-AA25-6BCE659791DB}" destId="{1EACEA10-5ACA-4329-B85B-A0427707C15B}" srcOrd="0" destOrd="0" parTransId="{0C2CCD8D-3D1E-4398-A840-F6F41A34B1E1}" sibTransId="{2FFFCCD2-1873-469E-B726-082DC3253205}"/>
    <dgm:cxn modelId="{A8FC378C-E066-439F-91F3-A83D12D1B91A}" type="presOf" srcId="{A3A58D78-887B-45B9-B168-F37E28DB2AFE}" destId="{E601E86B-7063-4616-AB60-259F4F0593E1}" srcOrd="0" destOrd="0" presId="urn:microsoft.com/office/officeart/2005/8/layout/radial1"/>
    <dgm:cxn modelId="{39CFE692-C4E5-4691-AD2E-B61E3F8E61E1}" srcId="{D57B28BD-6380-473A-AA25-6BCE659791DB}" destId="{DE5D4AB5-AA75-4074-87E7-64A5D854A1CF}" srcOrd="1" destOrd="0" parTransId="{A3A58D78-887B-45B9-B168-F37E28DB2AFE}" sibTransId="{00BE7367-4B1D-43DF-B5AF-17F6FFF0ED4D}"/>
    <dgm:cxn modelId="{C8AB2BA9-013D-4C1E-AE06-B9434C6D6B70}" type="presOf" srcId="{DCD1CBC6-FF02-4639-84D7-4B40CA4EF4D7}" destId="{52D4160A-8ED4-4FA7-A5EC-CE0068CA0D47}" srcOrd="0" destOrd="0" presId="urn:microsoft.com/office/officeart/2005/8/layout/radial1"/>
    <dgm:cxn modelId="{15F463AD-E05A-4C98-8B16-39BA89022F84}" type="presOf" srcId="{DE5D4AB5-AA75-4074-87E7-64A5D854A1CF}" destId="{151F6E54-62D1-43C3-A73F-A4B774F508F1}" srcOrd="0" destOrd="0" presId="urn:microsoft.com/office/officeart/2005/8/layout/radial1"/>
    <dgm:cxn modelId="{702F47AD-62A1-4F83-9A1C-453AB52D67E0}" srcId="{D57B28BD-6380-473A-AA25-6BCE659791DB}" destId="{6395B7DE-3E1F-4CD7-A9C7-8A37F12EEA26}" srcOrd="3" destOrd="0" parTransId="{E1DE4941-04C6-4493-9B05-6635185970D4}" sibTransId="{59C05A92-BFB9-498E-A033-7C281E0502EB}"/>
    <dgm:cxn modelId="{26C187B2-5022-432E-9095-9E6695A5BF6E}" type="presOf" srcId="{E1DE4941-04C6-4493-9B05-6635185970D4}" destId="{B41FBF76-C754-4436-8B63-390D0CEDE5EE}" srcOrd="1" destOrd="0" presId="urn:microsoft.com/office/officeart/2005/8/layout/radial1"/>
    <dgm:cxn modelId="{8628C7BF-8339-4B86-8D3C-BBA1523B088F}" type="presOf" srcId="{6395B7DE-3E1F-4CD7-A9C7-8A37F12EEA26}" destId="{6D4E07FE-CC7E-477D-AC40-E00F7BDACDEB}" srcOrd="0" destOrd="0" presId="urn:microsoft.com/office/officeart/2005/8/layout/radial1"/>
    <dgm:cxn modelId="{2D948CC1-7EBF-4D04-BD9C-8087098579A5}" type="presOf" srcId="{5EAEF2B1-8A52-46E7-86F5-5EF630124CB0}" destId="{B1FA50DA-92D5-45DE-80BC-E9F70492DDBC}" srcOrd="0" destOrd="0" presId="urn:microsoft.com/office/officeart/2005/8/layout/radial1"/>
    <dgm:cxn modelId="{837499D1-63D0-4D7A-82EE-9797AA7E624E}" type="presOf" srcId="{6E625129-5FBC-460D-ABAD-F39EB383D294}" destId="{C6220A74-A046-4172-8F07-CC19457253D7}" srcOrd="0" destOrd="0" presId="urn:microsoft.com/office/officeart/2005/8/layout/radial1"/>
    <dgm:cxn modelId="{CD51A9D2-5F47-41A9-9A47-E9D8D20DCA66}" type="presOf" srcId="{17B34A09-9F25-4754-8F97-A359F88E1B27}" destId="{3B1551EB-43A6-4C10-8A09-FB49C26E8D8E}" srcOrd="0" destOrd="0" presId="urn:microsoft.com/office/officeart/2005/8/layout/radial1"/>
    <dgm:cxn modelId="{AFE513D9-6823-4A61-B8C2-F0A881BECFF0}" type="presOf" srcId="{1EACEA10-5ACA-4329-B85B-A0427707C15B}" destId="{AA51C43A-C6A2-4E1B-911D-EFDAC028C27B}" srcOrd="0" destOrd="0" presId="urn:microsoft.com/office/officeart/2005/8/layout/radial1"/>
    <dgm:cxn modelId="{481CECDA-885D-43E0-B0D3-9A67E58DE995}" type="presOf" srcId="{A3A58D78-887B-45B9-B168-F37E28DB2AFE}" destId="{F4718E06-998A-47BD-9A0C-0549F72E9492}" srcOrd="1" destOrd="0" presId="urn:microsoft.com/office/officeart/2005/8/layout/radial1"/>
    <dgm:cxn modelId="{098A7CF3-559F-4C15-AF91-A314E939729F}" type="presOf" srcId="{0C2CCD8D-3D1E-4398-A840-F6F41A34B1E1}" destId="{43E86113-5344-4F2B-8372-DFA7CAAAD07E}" srcOrd="0" destOrd="0" presId="urn:microsoft.com/office/officeart/2005/8/layout/radial1"/>
    <dgm:cxn modelId="{56AA5F3E-49B1-42E3-A73A-5D04FE99A6FD}" type="presParOf" srcId="{C6220A74-A046-4172-8F07-CC19457253D7}" destId="{28BEF12E-EEE2-4813-8575-E059FF63B3DE}" srcOrd="0" destOrd="0" presId="urn:microsoft.com/office/officeart/2005/8/layout/radial1"/>
    <dgm:cxn modelId="{1F6CCC94-746F-4F0B-BFEF-BDEF74A6689D}" type="presParOf" srcId="{C6220A74-A046-4172-8F07-CC19457253D7}" destId="{43E86113-5344-4F2B-8372-DFA7CAAAD07E}" srcOrd="1" destOrd="0" presId="urn:microsoft.com/office/officeart/2005/8/layout/radial1"/>
    <dgm:cxn modelId="{A4264D18-CE6B-4DC8-9FC4-3C512F3F6E5B}" type="presParOf" srcId="{43E86113-5344-4F2B-8372-DFA7CAAAD07E}" destId="{D791F5EC-1925-46A2-B516-10B97AF14B57}" srcOrd="0" destOrd="0" presId="urn:microsoft.com/office/officeart/2005/8/layout/radial1"/>
    <dgm:cxn modelId="{D9A76F27-29D8-4BDE-B302-8D75E2E62F2E}" type="presParOf" srcId="{C6220A74-A046-4172-8F07-CC19457253D7}" destId="{AA51C43A-C6A2-4E1B-911D-EFDAC028C27B}" srcOrd="2" destOrd="0" presId="urn:microsoft.com/office/officeart/2005/8/layout/radial1"/>
    <dgm:cxn modelId="{179F5F77-CF45-40FC-A9C0-57879E5A45B1}" type="presParOf" srcId="{C6220A74-A046-4172-8F07-CC19457253D7}" destId="{E601E86B-7063-4616-AB60-259F4F0593E1}" srcOrd="3" destOrd="0" presId="urn:microsoft.com/office/officeart/2005/8/layout/radial1"/>
    <dgm:cxn modelId="{467A027F-59DF-4175-BCBC-D5AF7241CE6D}" type="presParOf" srcId="{E601E86B-7063-4616-AB60-259F4F0593E1}" destId="{F4718E06-998A-47BD-9A0C-0549F72E9492}" srcOrd="0" destOrd="0" presId="urn:microsoft.com/office/officeart/2005/8/layout/radial1"/>
    <dgm:cxn modelId="{6AAECAF1-1E40-4DEE-B5F5-00B3EE1A86A3}" type="presParOf" srcId="{C6220A74-A046-4172-8F07-CC19457253D7}" destId="{151F6E54-62D1-43C3-A73F-A4B774F508F1}" srcOrd="4" destOrd="0" presId="urn:microsoft.com/office/officeart/2005/8/layout/radial1"/>
    <dgm:cxn modelId="{12ADC391-54A6-464C-8808-A77D866960E8}" type="presParOf" srcId="{C6220A74-A046-4172-8F07-CC19457253D7}" destId="{9D9C264F-FB38-4A3E-80B3-759BEC93F4ED}" srcOrd="5" destOrd="0" presId="urn:microsoft.com/office/officeart/2005/8/layout/radial1"/>
    <dgm:cxn modelId="{02DD71E8-2ABF-4F16-8C4D-255D070AB478}" type="presParOf" srcId="{9D9C264F-FB38-4A3E-80B3-759BEC93F4ED}" destId="{7A8AFC60-1EB4-46C2-B2A1-F1570B7BB309}" srcOrd="0" destOrd="0" presId="urn:microsoft.com/office/officeart/2005/8/layout/radial1"/>
    <dgm:cxn modelId="{427106D1-AFB7-4E3A-9654-4D58710BC70F}" type="presParOf" srcId="{C6220A74-A046-4172-8F07-CC19457253D7}" destId="{52D4160A-8ED4-4FA7-A5EC-CE0068CA0D47}" srcOrd="6" destOrd="0" presId="urn:microsoft.com/office/officeart/2005/8/layout/radial1"/>
    <dgm:cxn modelId="{2BAD95C6-E736-4B32-9208-D68A478FEAEE}" type="presParOf" srcId="{C6220A74-A046-4172-8F07-CC19457253D7}" destId="{F8E43C1B-578F-498B-B6FC-9C48178959FE}" srcOrd="7" destOrd="0" presId="urn:microsoft.com/office/officeart/2005/8/layout/radial1"/>
    <dgm:cxn modelId="{FF6FB159-FFD8-4109-9726-48228817F45A}" type="presParOf" srcId="{F8E43C1B-578F-498B-B6FC-9C48178959FE}" destId="{B41FBF76-C754-4436-8B63-390D0CEDE5EE}" srcOrd="0" destOrd="0" presId="urn:microsoft.com/office/officeart/2005/8/layout/radial1"/>
    <dgm:cxn modelId="{1A525548-A103-4360-85F3-F91F48262F67}" type="presParOf" srcId="{C6220A74-A046-4172-8F07-CC19457253D7}" destId="{6D4E07FE-CC7E-477D-AC40-E00F7BDACDEB}" srcOrd="8" destOrd="0" presId="urn:microsoft.com/office/officeart/2005/8/layout/radial1"/>
    <dgm:cxn modelId="{EB6C6024-98CB-4CFF-92EB-B9C6E7786FA2}" type="presParOf" srcId="{C6220A74-A046-4172-8F07-CC19457253D7}" destId="{3B1551EB-43A6-4C10-8A09-FB49C26E8D8E}" srcOrd="9" destOrd="0" presId="urn:microsoft.com/office/officeart/2005/8/layout/radial1"/>
    <dgm:cxn modelId="{4F5E735B-B461-408D-A6C6-59D992259BFA}" type="presParOf" srcId="{3B1551EB-43A6-4C10-8A09-FB49C26E8D8E}" destId="{B92FF527-B001-4F09-A52B-8E1E4FD189B0}" srcOrd="0" destOrd="0" presId="urn:microsoft.com/office/officeart/2005/8/layout/radial1"/>
    <dgm:cxn modelId="{996BABB6-D05A-4A07-BFE1-92C3FED9B7FE}" type="presParOf" srcId="{C6220A74-A046-4172-8F07-CC19457253D7}" destId="{B1FA50DA-92D5-45DE-80BC-E9F70492DDB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9F337-5878-4D61-A065-0B93A217F29D}">
      <dsp:nvSpPr>
        <dsp:cNvPr id="0" name=""/>
        <dsp:cNvSpPr/>
      </dsp:nvSpPr>
      <dsp:spPr>
        <a:xfrm>
          <a:off x="2808305" y="1476352"/>
          <a:ext cx="1240896" cy="1240896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LOIP</a:t>
          </a:r>
        </a:p>
      </dsp:txBody>
      <dsp:txXfrm>
        <a:off x="2990030" y="1658077"/>
        <a:ext cx="877446" cy="877446"/>
      </dsp:txXfrm>
    </dsp:sp>
    <dsp:sp modelId="{7BA373AB-7A59-400B-94E8-329B27C8DA8A}">
      <dsp:nvSpPr>
        <dsp:cNvPr id="0" name=""/>
        <dsp:cNvSpPr/>
      </dsp:nvSpPr>
      <dsp:spPr>
        <a:xfrm rot="16355722">
          <a:off x="3343728" y="1342650"/>
          <a:ext cx="236972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236972" y="159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>
        <a:off x="3456290" y="1352700"/>
        <a:ext cx="11848" cy="11848"/>
      </dsp:txXfrm>
    </dsp:sp>
    <dsp:sp modelId="{5651CBBE-432E-47AE-8C45-C2333FD26462}">
      <dsp:nvSpPr>
        <dsp:cNvPr id="0" name=""/>
        <dsp:cNvSpPr/>
      </dsp:nvSpPr>
      <dsp:spPr>
        <a:xfrm>
          <a:off x="2875226" y="0"/>
          <a:ext cx="1240896" cy="1240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Enough money to live 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056951" y="181725"/>
        <a:ext cx="877446" cy="877446"/>
      </dsp:txXfrm>
    </dsp:sp>
    <dsp:sp modelId="{7E229356-A583-4812-A764-4AA40372553A}">
      <dsp:nvSpPr>
        <dsp:cNvPr id="0" name=""/>
        <dsp:cNvSpPr/>
      </dsp:nvSpPr>
      <dsp:spPr>
        <a:xfrm rot="1972561">
          <a:off x="3909539" y="2554198"/>
          <a:ext cx="503215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503215" y="159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>
        <a:off x="4148567" y="2557592"/>
        <a:ext cx="25160" cy="25160"/>
      </dsp:txXfrm>
    </dsp:sp>
    <dsp:sp modelId="{A1E41799-C8BA-4F38-A33B-4DB614B07F07}">
      <dsp:nvSpPr>
        <dsp:cNvPr id="0" name=""/>
        <dsp:cNvSpPr/>
      </dsp:nvSpPr>
      <dsp:spPr>
        <a:xfrm>
          <a:off x="4273093" y="2423096"/>
          <a:ext cx="1240896" cy="124089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Access to work, learning and training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454818" y="2604821"/>
        <a:ext cx="877446" cy="877446"/>
      </dsp:txXfrm>
    </dsp:sp>
    <dsp:sp modelId="{5D6C9ED8-221D-4CAE-910F-C844BEF6BD42}">
      <dsp:nvSpPr>
        <dsp:cNvPr id="0" name=""/>
        <dsp:cNvSpPr/>
      </dsp:nvSpPr>
      <dsp:spPr>
        <a:xfrm rot="8674472">
          <a:off x="2567068" y="2554198"/>
          <a:ext cx="392425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2425" y="159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 rot="10800000">
        <a:off x="2753470" y="2560362"/>
        <a:ext cx="19621" cy="19621"/>
      </dsp:txXfrm>
    </dsp:sp>
    <dsp:sp modelId="{8C2CBB68-F256-4E83-9A8B-4B2D9EF40E17}">
      <dsp:nvSpPr>
        <dsp:cNvPr id="0" name=""/>
        <dsp:cNvSpPr/>
      </dsp:nvSpPr>
      <dsp:spPr>
        <a:xfrm>
          <a:off x="1477360" y="2423096"/>
          <a:ext cx="1240896" cy="1240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A good place to live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659085" y="2604821"/>
        <a:ext cx="877446" cy="87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F12E-EEE2-4813-8575-E059FF63B3DE}">
      <dsp:nvSpPr>
        <dsp:cNvPr id="0" name=""/>
        <dsp:cNvSpPr/>
      </dsp:nvSpPr>
      <dsp:spPr>
        <a:xfrm>
          <a:off x="2326207" y="1564924"/>
          <a:ext cx="1190161" cy="1190161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LIP</a:t>
          </a:r>
        </a:p>
      </dsp:txBody>
      <dsp:txXfrm>
        <a:off x="2500502" y="1739219"/>
        <a:ext cx="841571" cy="841571"/>
      </dsp:txXfrm>
    </dsp:sp>
    <dsp:sp modelId="{43E86113-5344-4F2B-8372-DFA7CAAAD07E}">
      <dsp:nvSpPr>
        <dsp:cNvPr id="0" name=""/>
        <dsp:cNvSpPr/>
      </dsp:nvSpPr>
      <dsp:spPr>
        <a:xfrm rot="16200000">
          <a:off x="2741312" y="1366461"/>
          <a:ext cx="359951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59951" y="184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>
        <a:off x="2912289" y="1375950"/>
        <a:ext cx="17997" cy="17997"/>
      </dsp:txXfrm>
    </dsp:sp>
    <dsp:sp modelId="{AA51C43A-C6A2-4E1B-911D-EFDAC028C27B}">
      <dsp:nvSpPr>
        <dsp:cNvPr id="0" name=""/>
        <dsp:cNvSpPr/>
      </dsp:nvSpPr>
      <dsp:spPr>
        <a:xfrm>
          <a:off x="2326207" y="14811"/>
          <a:ext cx="1190161" cy="11901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Children and Young People</a:t>
          </a:r>
        </a:p>
      </dsp:txBody>
      <dsp:txXfrm>
        <a:off x="2500502" y="189106"/>
        <a:ext cx="841571" cy="841571"/>
      </dsp:txXfrm>
    </dsp:sp>
    <dsp:sp modelId="{E601E86B-7063-4616-AB60-259F4F0593E1}">
      <dsp:nvSpPr>
        <dsp:cNvPr id="0" name=""/>
        <dsp:cNvSpPr/>
      </dsp:nvSpPr>
      <dsp:spPr>
        <a:xfrm rot="20520000">
          <a:off x="3478435" y="1902012"/>
          <a:ext cx="359951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59951" y="184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>
        <a:off x="3649412" y="1911501"/>
        <a:ext cx="17997" cy="17997"/>
      </dsp:txXfrm>
    </dsp:sp>
    <dsp:sp modelId="{151F6E54-62D1-43C3-A73F-A4B774F508F1}">
      <dsp:nvSpPr>
        <dsp:cNvPr id="0" name=""/>
        <dsp:cNvSpPr/>
      </dsp:nvSpPr>
      <dsp:spPr>
        <a:xfrm>
          <a:off x="3800453" y="1085913"/>
          <a:ext cx="1190161" cy="119016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Place</a:t>
          </a:r>
        </a:p>
      </dsp:txBody>
      <dsp:txXfrm>
        <a:off x="3974748" y="1260208"/>
        <a:ext cx="841571" cy="841571"/>
      </dsp:txXfrm>
    </dsp:sp>
    <dsp:sp modelId="{9D9C264F-FB38-4A3E-80B3-759BEC93F4ED}">
      <dsp:nvSpPr>
        <dsp:cNvPr id="0" name=""/>
        <dsp:cNvSpPr/>
      </dsp:nvSpPr>
      <dsp:spPr>
        <a:xfrm rot="3240000">
          <a:off x="3196879" y="2768552"/>
          <a:ext cx="359951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59951" y="184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>
        <a:off x="3367856" y="2778041"/>
        <a:ext cx="17997" cy="17997"/>
      </dsp:txXfrm>
    </dsp:sp>
    <dsp:sp modelId="{52D4160A-8ED4-4FA7-A5EC-CE0068CA0D47}">
      <dsp:nvSpPr>
        <dsp:cNvPr id="0" name=""/>
        <dsp:cNvSpPr/>
      </dsp:nvSpPr>
      <dsp:spPr>
        <a:xfrm>
          <a:off x="3237341" y="2818993"/>
          <a:ext cx="1190161" cy="11901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Community Safety</a:t>
          </a:r>
        </a:p>
      </dsp:txBody>
      <dsp:txXfrm>
        <a:off x="3411636" y="2993288"/>
        <a:ext cx="841571" cy="841571"/>
      </dsp:txXfrm>
    </dsp:sp>
    <dsp:sp modelId="{F8E43C1B-578F-498B-B6FC-9C48178959FE}">
      <dsp:nvSpPr>
        <dsp:cNvPr id="0" name=""/>
        <dsp:cNvSpPr/>
      </dsp:nvSpPr>
      <dsp:spPr>
        <a:xfrm rot="7560000">
          <a:off x="2285745" y="2768552"/>
          <a:ext cx="359951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59951" y="184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 rot="10800000">
        <a:off x="2456722" y="2778041"/>
        <a:ext cx="17997" cy="17997"/>
      </dsp:txXfrm>
    </dsp:sp>
    <dsp:sp modelId="{6D4E07FE-CC7E-477D-AC40-E00F7BDACDEB}">
      <dsp:nvSpPr>
        <dsp:cNvPr id="0" name=""/>
        <dsp:cNvSpPr/>
      </dsp:nvSpPr>
      <dsp:spPr>
        <a:xfrm>
          <a:off x="1415073" y="2818993"/>
          <a:ext cx="1190161" cy="11901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Health and Social Care</a:t>
          </a:r>
        </a:p>
      </dsp:txBody>
      <dsp:txXfrm>
        <a:off x="1589368" y="2993288"/>
        <a:ext cx="841571" cy="841571"/>
      </dsp:txXfrm>
    </dsp:sp>
    <dsp:sp modelId="{3B1551EB-43A6-4C10-8A09-FB49C26E8D8E}">
      <dsp:nvSpPr>
        <dsp:cNvPr id="0" name=""/>
        <dsp:cNvSpPr/>
      </dsp:nvSpPr>
      <dsp:spPr>
        <a:xfrm rot="11880000">
          <a:off x="2046570" y="1908725"/>
          <a:ext cx="316508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16508" y="184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tx1"/>
            </a:solidFill>
          </a:endParaRPr>
        </a:p>
      </dsp:txBody>
      <dsp:txXfrm rot="10800000">
        <a:off x="2196911" y="1919299"/>
        <a:ext cx="15825" cy="15825"/>
      </dsp:txXfrm>
    </dsp:sp>
    <dsp:sp modelId="{B1FA50DA-92D5-45DE-80BC-E9F70492DDBC}">
      <dsp:nvSpPr>
        <dsp:cNvPr id="0" name=""/>
        <dsp:cNvSpPr/>
      </dsp:nvSpPr>
      <dsp:spPr>
        <a:xfrm>
          <a:off x="803355" y="1085913"/>
          <a:ext cx="1287374" cy="11901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Economy and Employability</a:t>
          </a:r>
        </a:p>
      </dsp:txBody>
      <dsp:txXfrm>
        <a:off x="991887" y="1260208"/>
        <a:ext cx="910310" cy="84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DC2D8-0705-4868-8AB4-6A45A10054A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F47A2-A7C1-4EB7-822F-7B1171689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3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3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9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3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9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47A2-A7C1-4EB7-822F-7B11716891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8760-BF44-44BD-9599-F27532517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924A8-115D-49EE-8940-F6B1C7C9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96FC-9125-4F18-A655-49478EBD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3A26F-4B13-4668-A17F-6D7418BB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574E-E120-4907-82BB-554EA573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1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EF0C-5F98-46FE-91EA-C971C640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62A5B-E3F1-43B9-A968-5BD624195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5531-B971-4DD8-A8F9-DE507FDA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2156E-990C-45D6-8BD3-2FAC1574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30266-D124-408E-9ACC-D1D2052B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8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85283-0E16-4941-A1E5-22B793B96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EC7D6-1BE8-4A39-93FF-5026A1EC5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7B8D-59E3-4D87-8F38-C5F979BB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18DC-BC10-45A7-91C2-792C729C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6605-54A9-4129-B114-A87B688A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0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1AD7-8953-4BAD-8652-A0CF7661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23A1-AEF5-47B2-BBA4-6CA8C80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869AD-5432-4322-8EEE-849785E8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2C8C1-3861-404C-B89D-579BCB26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15F3-BF0A-4CF9-9826-352FC038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A74-64F1-4299-84E1-4B06DB6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5E271-4126-4A8E-B52C-24295FE4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B5F8-9183-4223-8429-D4FF3026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620EF-C033-4505-9805-374A04ED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3F4AF-74CB-4666-B44E-F67D77E3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6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E615-3686-482C-ADD3-F2655AF7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7BB11-39DA-4A47-9531-C77F2E8F2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9CA04-4855-4750-A669-CBD899666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0460-3158-4148-A1C6-AE45641C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552EE-3C65-475F-9545-23D55CC9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1E310-BA1C-49B6-AFC0-1281CBFD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301A-DA69-41A1-B88B-B1B08BBF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7FA76-08AA-4B3A-8453-E51E5763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7DDF2-D9F8-48F2-B34B-1AFB3218A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70481-0378-4079-B7C5-142FD5722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A5B7C-0E25-44B7-BE77-6A780FA42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6012B-D4A1-4E52-A618-09B84533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CA86-387C-422D-8C2C-7246D762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9F88C-2818-4872-98B8-A3FFD8C0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3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4DB5-584F-45DE-85E0-46FAD23F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C22FE-C202-4162-9E03-B539563D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E2D7A-E9EB-490A-B87D-2E04B5E1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FB96A-31C7-4911-8DBD-96292C2D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15FF5-E3A4-433C-9DD1-B859D9B4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DBF10-0844-4835-BA22-1C157267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C9545-0F90-4950-8D60-42A5106E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7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9B8B-663F-4DC0-9666-BEDF9001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9F4C-C2CA-47FE-AEC3-85D42B4E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0BCE2-B617-4C2D-9900-BEA4DF62D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997C3-8FC3-4236-AFB1-4EF09ABB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D0D94-93F6-4597-B6E8-9433B9C6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002A-DC02-4C9B-A465-3CCBEEA8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8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BD33-10AA-4F33-89B6-495AFEA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EC02-0BE1-4082-B39C-2866289A9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71355-CF7A-42B8-85B9-6ECD4F47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5983A-8BBC-48BA-8D26-46798563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092B0-8229-4497-B4EB-B3589DE7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090DF-74F4-4285-8912-945AC54F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D7D62-A5A8-43C3-9312-C8BCF5F8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A2E1B-5D0D-4B03-BDB8-598D5D85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BED4F-C671-462D-BDC9-CA1E49918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C6A6-F618-4EAF-80C8-39178329078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B6FB-0009-488F-95F5-A0CC516D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F66F-BBAD-4E13-8648-6F4FBCD29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0247B-014C-443A-B5A9-1D3A8C2A9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52B5-0599-4146-AF2E-961084C58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818" y="3060766"/>
            <a:ext cx="9144000" cy="193033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Edinburgh Partnership</a:t>
            </a:r>
            <a:br>
              <a:rPr lang="en-GB" b="1" dirty="0"/>
            </a:br>
            <a:br>
              <a:rPr lang="en-GB" b="1" dirty="0"/>
            </a:br>
            <a:r>
              <a:rPr lang="en-GB" sz="4000" dirty="0"/>
              <a:t>“Edinburgh is a thriving, connected, inspired and fair city, where all forms of poverty and inequality are reduced.”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A789B-17C8-4A07-AAFF-169A4B5FC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18" y="5315877"/>
            <a:ext cx="9975937" cy="1143000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Michele Mulvaney - Strategy Manager (Communities), City of Edinburgh Council </a:t>
            </a:r>
          </a:p>
          <a:p>
            <a:endParaRPr lang="en-GB" sz="1800" dirty="0"/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E7F953D5-6FE1-48FC-844D-1F3236CEE5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72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68D-5636-4D5F-B359-716B12A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107281"/>
            <a:ext cx="10515600" cy="38440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Governance framework</a:t>
            </a:r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862B81DC-AD75-493C-85CD-5DA25CA529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35F4E-412B-4D92-B555-6F6EF0BD4D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1557" y="1984602"/>
            <a:ext cx="6244318" cy="42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68D-5636-4D5F-B359-716B12A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107281"/>
            <a:ext cx="10515600" cy="38440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Edinburgh Partnership Board</a:t>
            </a:r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862B81DC-AD75-493C-85CD-5DA25CA529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578" y="2093118"/>
            <a:ext cx="10515600" cy="3918213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Accountable body for community planning in the city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Responsible for overseeing, developing and monitoring all matters relating to the Edinburgh Partnership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Membership comprises public bodies, business, voluntary and community sectors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9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3B9C-3847-4B1B-AEBB-6DEE440D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5"/>
            <a:ext cx="62611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Local Outcome Improvement Plan - Delivery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E9FE-E48E-4464-88B0-622F8B01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401"/>
            <a:ext cx="7734300" cy="3611562"/>
          </a:xfrm>
        </p:spPr>
        <p:txBody>
          <a:bodyPr>
            <a:normAutofit/>
          </a:bodyPr>
          <a:lstStyle/>
          <a:p>
            <a:pPr marL="171450" lvl="0" indent="-171450"/>
            <a:r>
              <a:rPr lang="en-GB" dirty="0"/>
              <a:t>Responsible for the development and delivery of the local outcome improvement plan (community plan)</a:t>
            </a:r>
          </a:p>
          <a:p>
            <a:pPr marL="171450" lvl="0" indent="-171450"/>
            <a:endParaRPr lang="en-GB" dirty="0"/>
          </a:p>
          <a:p>
            <a:pPr marL="171450" lvl="0" indent="-171450"/>
            <a:r>
              <a:rPr lang="en-GB" dirty="0"/>
              <a:t>Membership comprises public bodies, third sector interface, community of interest</a:t>
            </a:r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EEFFA8F9-9158-4EA5-9491-196C5C143E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028ED-4D1D-46EE-9902-19DF21FCB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69" y="2930759"/>
            <a:ext cx="2653977" cy="2014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060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68D-5636-4D5F-B359-716B12A5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What Outcomes?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3247773"/>
              </p:ext>
            </p:extLst>
          </p:nvPr>
        </p:nvGraphicFramePr>
        <p:xfrm>
          <a:off x="2381250" y="2168337"/>
          <a:ext cx="6991350" cy="36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862B81DC-AD75-493C-85CD-5DA25CA5298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14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3B9C-3847-4B1B-AEBB-6DEE440D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5"/>
            <a:ext cx="62611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Locality Community Planning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E9FE-E48E-4464-88B0-622F8B01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401"/>
            <a:ext cx="7734300" cy="3611562"/>
          </a:xfrm>
        </p:spPr>
        <p:txBody>
          <a:bodyPr>
            <a:normAutofit/>
          </a:bodyPr>
          <a:lstStyle/>
          <a:p>
            <a:pPr marL="171450" lvl="0" indent="-171450"/>
            <a:r>
              <a:rPr lang="en-GB" dirty="0"/>
              <a:t>Responsible for the development and delivery of the Locality Improvement Plan</a:t>
            </a:r>
          </a:p>
          <a:p>
            <a:pPr marL="171450" lvl="0" indent="-171450"/>
            <a:endParaRPr lang="en-GB" dirty="0"/>
          </a:p>
          <a:p>
            <a:pPr marL="171450" lvl="0" indent="-171450"/>
            <a:r>
              <a:rPr lang="en-GB" dirty="0"/>
              <a:t>Membership comprises public bodies, community from neighbourhood networks, third sector, elected members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EEFFA8F9-9158-4EA5-9491-196C5C143E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CC92224-B5AD-4882-8833-116EF8B1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01" y="2812345"/>
            <a:ext cx="2857499" cy="201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76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68D-5636-4D5F-B359-716B12A5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What Outcomes?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4113205"/>
              </p:ext>
            </p:extLst>
          </p:nvPr>
        </p:nvGraphicFramePr>
        <p:xfrm>
          <a:off x="2764443" y="2064096"/>
          <a:ext cx="5793971" cy="402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862B81DC-AD75-493C-85CD-5DA25CA5298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1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3B9C-3847-4B1B-AEBB-6DEE440D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Neighbourhood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E9FE-E48E-4464-88B0-622F8B01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399"/>
            <a:ext cx="6169429" cy="3992563"/>
          </a:xfrm>
        </p:spPr>
        <p:txBody>
          <a:bodyPr>
            <a:normAutofit lnSpcReduction="10000"/>
          </a:bodyPr>
          <a:lstStyle/>
          <a:p>
            <a:pPr marL="171450" indent="-171450"/>
            <a:r>
              <a:rPr lang="en-GB" dirty="0"/>
              <a:t>Responsible for ensuring communities are engaged in community planning</a:t>
            </a:r>
          </a:p>
          <a:p>
            <a:pPr marL="171450" lvl="0" indent="-171450"/>
            <a:endParaRPr lang="en-GB" dirty="0"/>
          </a:p>
          <a:p>
            <a:pPr marL="171450" lvl="0" indent="-171450"/>
            <a:r>
              <a:rPr lang="en-GB" dirty="0"/>
              <a:t>Operating model left to local determination</a:t>
            </a:r>
          </a:p>
          <a:p>
            <a:pPr marL="171450" lvl="0" indent="-171450"/>
            <a:endParaRPr lang="en-GB" dirty="0"/>
          </a:p>
          <a:p>
            <a:pPr marL="171450" lvl="0" indent="-171450"/>
            <a:r>
              <a:rPr lang="en-GB" dirty="0"/>
              <a:t>Made up of community bodies, third sector organisations, and elected members</a:t>
            </a:r>
          </a:p>
          <a:p>
            <a:endParaRPr lang="en-GB" dirty="0"/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EEFFA8F9-9158-4EA5-9491-196C5C143E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  <p:pic>
        <p:nvPicPr>
          <p:cNvPr id="1026" name="Picture 2" descr="Image result for edinburgh ma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98" y="2121000"/>
            <a:ext cx="4555375" cy="41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0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68D-5636-4D5F-B359-716B12A5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pic>
        <p:nvPicPr>
          <p:cNvPr id="4" name="Picture 3" descr="The Edinburgh Partnership Logo">
            <a:extLst>
              <a:ext uri="{FF2B5EF4-FFF2-40B4-BE49-F238E27FC236}">
                <a16:creationId xmlns:a16="http://schemas.microsoft.com/office/drawing/2014/main" id="{862B81DC-AD75-493C-85CD-5DA25CA529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481" y="614363"/>
            <a:ext cx="3733799" cy="9858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13F1-1DE0-4B9D-902E-629566E5F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 email: communityplanning@edinburgh.gov.uk</a:t>
            </a:r>
          </a:p>
        </p:txBody>
      </p:sp>
    </p:spTree>
    <p:extLst>
      <p:ext uri="{BB962C8B-B14F-4D97-AF65-F5344CB8AC3E}">
        <p14:creationId xmlns:p14="http://schemas.microsoft.com/office/powerpoint/2010/main" val="354734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205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Edinburgh Partnership  “Edinburgh is a thriving, connected, inspired and fair city, where all forms of poverty and inequality are reduced.”</vt:lpstr>
      <vt:lpstr>Governance framework</vt:lpstr>
      <vt:lpstr>Edinburgh Partnership Board</vt:lpstr>
      <vt:lpstr>Local Outcome Improvement Plan - Delivery Group</vt:lpstr>
      <vt:lpstr>What Outcomes?</vt:lpstr>
      <vt:lpstr>Locality Community Planning Partnerships</vt:lpstr>
      <vt:lpstr>What Outcomes?</vt:lpstr>
      <vt:lpstr>Neighbourhood Networks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Mulvaney</dc:creator>
  <cp:lastModifiedBy>Michele Mulvaney</cp:lastModifiedBy>
  <cp:revision>27</cp:revision>
  <dcterms:created xsi:type="dcterms:W3CDTF">2019-08-12T12:13:02Z</dcterms:created>
  <dcterms:modified xsi:type="dcterms:W3CDTF">2020-02-04T15:14:32Z</dcterms:modified>
</cp:coreProperties>
</file>